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8623370cdbe45f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30b158fdd304126"/>
  </p:sldMasterIdLst>
  <p:sldIdLst>
    <p:sldId xmlns:r="http://schemas.openxmlformats.org/officeDocument/2006/relationships" id="256" r:id="Ree794340e0834e51"/>
    <p:sldId xmlns:r="http://schemas.openxmlformats.org/officeDocument/2006/relationships" id="257" r:id="Rb2c4da77f5d74383"/>
    <p:sldId xmlns:r="http://schemas.openxmlformats.org/officeDocument/2006/relationships" id="258" r:id="R11060afbb9394a82"/>
    <p:sldId xmlns:r="http://schemas.openxmlformats.org/officeDocument/2006/relationships" id="259" r:id="R8d762d9f4f5f4a33"/>
    <p:sldId xmlns:r="http://schemas.openxmlformats.org/officeDocument/2006/relationships" id="260" r:id="R6584ced5eda74a53"/>
    <p:sldId xmlns:r="http://schemas.openxmlformats.org/officeDocument/2006/relationships" id="261" r:id="R27830255e0cd406d"/>
    <p:sldId xmlns:r="http://schemas.openxmlformats.org/officeDocument/2006/relationships" id="262" r:id="Rb896fc93beb8478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0b158fdd304126" /><Relationship Type="http://schemas.openxmlformats.org/officeDocument/2006/relationships/slide" Target="/ppt/slides/slide1.xml" Id="Ree794340e0834e51" /><Relationship Type="http://schemas.openxmlformats.org/officeDocument/2006/relationships/slide" Target="/ppt/slides/slide2.xml" Id="Rb2c4da77f5d74383" /><Relationship Type="http://schemas.openxmlformats.org/officeDocument/2006/relationships/slide" Target="/ppt/slides/slide3.xml" Id="R11060afbb9394a82" /><Relationship Type="http://schemas.openxmlformats.org/officeDocument/2006/relationships/slide" Target="/ppt/slides/slide4.xml" Id="R8d762d9f4f5f4a33" /><Relationship Type="http://schemas.openxmlformats.org/officeDocument/2006/relationships/slide" Target="/ppt/slides/slide5.xml" Id="R6584ced5eda74a53" /><Relationship Type="http://schemas.openxmlformats.org/officeDocument/2006/relationships/slide" Target="/ppt/slides/slide6.xml" Id="R27830255e0cd406d" /><Relationship Type="http://schemas.openxmlformats.org/officeDocument/2006/relationships/slide" Target="/ppt/slides/slide7.xml" Id="Rb896fc93beb8478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cea6253e15451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17ef63f3624b03" /><Relationship Type="http://schemas.openxmlformats.org/officeDocument/2006/relationships/theme" Target="/ppt/slideMasters/theme/theme1.xml" Id="Rf0c48c8b2fc3410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617ef63f3624b0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b67d315d95428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cc55cd56e149c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f372e665a4423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be0f56d5674f1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33e3007940426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161fcda7bb4cd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961cccbd3f44d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NP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NP INVEST AS ble etablert [år] og holder til i Son.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−3 219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672 437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767 437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CHRISTOFFER NORMANN PETTERSEN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Skoglundkollen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1553 Son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828 580 892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NP INVEST AS</a:t>
            </a:r>
          </a:p>
        </p:txBody>
      </p:sp>
    </p:spTree>
  </p:cSld>
  <p:clrMapOvr>
    <a:masterClrMapping xmlns:a="http://schemas.openxmlformats.org/drawingml/2006/main"/>
  </p:clrMapOvr>
</p:sld>
</file>