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058af5e9e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8247c3e5e44fbd"/>
  </p:sldMasterIdLst>
  <p:sldIdLst>
    <p:sldId xmlns:r="http://schemas.openxmlformats.org/officeDocument/2006/relationships" id="256" r:id="R53d2c7496b8746d3"/>
    <p:sldId xmlns:r="http://schemas.openxmlformats.org/officeDocument/2006/relationships" id="257" r:id="R5b9e1ffc3a13485c"/>
    <p:sldId xmlns:r="http://schemas.openxmlformats.org/officeDocument/2006/relationships" id="258" r:id="R335c78298a814e95"/>
    <p:sldId xmlns:r="http://schemas.openxmlformats.org/officeDocument/2006/relationships" id="259" r:id="Rd13ec1ac379f478c"/>
    <p:sldId xmlns:r="http://schemas.openxmlformats.org/officeDocument/2006/relationships" id="260" r:id="R95a2c39c6a7d4aaf"/>
    <p:sldId xmlns:r="http://schemas.openxmlformats.org/officeDocument/2006/relationships" id="261" r:id="R84d377b1ceec460d"/>
    <p:sldId xmlns:r="http://schemas.openxmlformats.org/officeDocument/2006/relationships" id="262" r:id="R280bf05b58e04a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247c3e5e44fbd" /><Relationship Type="http://schemas.openxmlformats.org/officeDocument/2006/relationships/slide" Target="/ppt/slides/slide1.xml" Id="R53d2c7496b8746d3" /><Relationship Type="http://schemas.openxmlformats.org/officeDocument/2006/relationships/slide" Target="/ppt/slides/slide2.xml" Id="R5b9e1ffc3a13485c" /><Relationship Type="http://schemas.openxmlformats.org/officeDocument/2006/relationships/slide" Target="/ppt/slides/slide3.xml" Id="R335c78298a814e95" /><Relationship Type="http://schemas.openxmlformats.org/officeDocument/2006/relationships/slide" Target="/ppt/slides/slide4.xml" Id="Rd13ec1ac379f478c" /><Relationship Type="http://schemas.openxmlformats.org/officeDocument/2006/relationships/slide" Target="/ppt/slides/slide5.xml" Id="R95a2c39c6a7d4aaf" /><Relationship Type="http://schemas.openxmlformats.org/officeDocument/2006/relationships/slide" Target="/ppt/slides/slide6.xml" Id="R84d377b1ceec460d" /><Relationship Type="http://schemas.openxmlformats.org/officeDocument/2006/relationships/slide" Target="/ppt/slides/slide7.xml" Id="R280bf05b58e04a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319448fc2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3fb5be1184c57" /><Relationship Type="http://schemas.openxmlformats.org/officeDocument/2006/relationships/theme" Target="/ppt/slideMasters/theme/theme1.xml" Id="R156c4a6b5148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d3fb5be1184c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aecd6dd46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8b398a96e40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4d687a0ae4f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e87713be340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0d60a910246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0d24da22d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496da4a0240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96 161 681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97 202 489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828 349 252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