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fc372a61674c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777f4018834d7f"/>
  </p:sldMasterIdLst>
  <p:sldIdLst>
    <p:sldId xmlns:r="http://schemas.openxmlformats.org/officeDocument/2006/relationships" id="256" r:id="Ree46c923f7e64470"/>
    <p:sldId xmlns:r="http://schemas.openxmlformats.org/officeDocument/2006/relationships" id="257" r:id="R588bd4d3cb6e4c03"/>
    <p:sldId xmlns:r="http://schemas.openxmlformats.org/officeDocument/2006/relationships" id="258" r:id="Rb700e607a7474c47"/>
    <p:sldId xmlns:r="http://schemas.openxmlformats.org/officeDocument/2006/relationships" id="259" r:id="R5679f9c5dbf54b18"/>
    <p:sldId xmlns:r="http://schemas.openxmlformats.org/officeDocument/2006/relationships" id="260" r:id="Rb98075adfeb04887"/>
    <p:sldId xmlns:r="http://schemas.openxmlformats.org/officeDocument/2006/relationships" id="261" r:id="R56ffd7b0bc764e8f"/>
    <p:sldId xmlns:r="http://schemas.openxmlformats.org/officeDocument/2006/relationships" id="262" r:id="Ra1bb2ecfe79a4e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777f4018834d7f" /><Relationship Type="http://schemas.openxmlformats.org/officeDocument/2006/relationships/slide" Target="/ppt/slides/slide1.xml" Id="Ree46c923f7e64470" /><Relationship Type="http://schemas.openxmlformats.org/officeDocument/2006/relationships/slide" Target="/ppt/slides/slide2.xml" Id="R588bd4d3cb6e4c03" /><Relationship Type="http://schemas.openxmlformats.org/officeDocument/2006/relationships/slide" Target="/ppt/slides/slide3.xml" Id="Rb700e607a7474c47" /><Relationship Type="http://schemas.openxmlformats.org/officeDocument/2006/relationships/slide" Target="/ppt/slides/slide4.xml" Id="R5679f9c5dbf54b18" /><Relationship Type="http://schemas.openxmlformats.org/officeDocument/2006/relationships/slide" Target="/ppt/slides/slide5.xml" Id="Rb98075adfeb04887" /><Relationship Type="http://schemas.openxmlformats.org/officeDocument/2006/relationships/slide" Target="/ppt/slides/slide6.xml" Id="R56ffd7b0bc764e8f" /><Relationship Type="http://schemas.openxmlformats.org/officeDocument/2006/relationships/slide" Target="/ppt/slides/slide7.xml" Id="Ra1bb2ecfe79a4e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0ac20b5f684a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e5373243144f09" /><Relationship Type="http://schemas.openxmlformats.org/officeDocument/2006/relationships/theme" Target="/ppt/slideMasters/theme/theme1.xml" Id="R178923fe072f44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e5373243144f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3e62ceeb7144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17da2d605f4a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c1dde3906b42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820367d7094f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42290f4b434e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312e4650df4c6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5aa389d39e4e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SELSKAPNORGE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SELSKAPNORGE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SELSKAPNORGE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SELSKAPNORGE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SELSKAPNORGE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SELSKAPNORGE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−49 851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−32 336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−47 685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277 469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SELSKAPNORGE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YASIN KARAGÜL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SELSKAPNORGE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Yasin Karagül, Havnegata 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3040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yasin-q@hotmail.com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828 294 962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SELSKAPNORGE AS</a:t>
            </a:r>
          </a:p>
        </p:txBody>
      </p:sp>
    </p:spTree>
  </p:cSld>
  <p:clrMapOvr>
    <a:masterClrMapping xmlns:a="http://schemas.openxmlformats.org/drawingml/2006/main"/>
  </p:clrMapOvr>
</p:sld>
</file>