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40266d95934e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3edf56d2f24d49"/>
  </p:sldMasterIdLst>
  <p:sldIdLst>
    <p:sldId xmlns:r="http://schemas.openxmlformats.org/officeDocument/2006/relationships" id="256" r:id="R7ca10a3597924ef7"/>
    <p:sldId xmlns:r="http://schemas.openxmlformats.org/officeDocument/2006/relationships" id="257" r:id="R54955f5ffaa14401"/>
    <p:sldId xmlns:r="http://schemas.openxmlformats.org/officeDocument/2006/relationships" id="258" r:id="Rf5823654be884f55"/>
    <p:sldId xmlns:r="http://schemas.openxmlformats.org/officeDocument/2006/relationships" id="259" r:id="R99b506266a9947a5"/>
    <p:sldId xmlns:r="http://schemas.openxmlformats.org/officeDocument/2006/relationships" id="260" r:id="R4d0980b7627942d1"/>
    <p:sldId xmlns:r="http://schemas.openxmlformats.org/officeDocument/2006/relationships" id="261" r:id="Rb8e4a7e5277d4993"/>
    <p:sldId xmlns:r="http://schemas.openxmlformats.org/officeDocument/2006/relationships" id="262" r:id="Rec046e790dbc49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edf56d2f24d49" /><Relationship Type="http://schemas.openxmlformats.org/officeDocument/2006/relationships/slide" Target="/ppt/slides/slide1.xml" Id="R7ca10a3597924ef7" /><Relationship Type="http://schemas.openxmlformats.org/officeDocument/2006/relationships/slide" Target="/ppt/slides/slide2.xml" Id="R54955f5ffaa14401" /><Relationship Type="http://schemas.openxmlformats.org/officeDocument/2006/relationships/slide" Target="/ppt/slides/slide3.xml" Id="Rf5823654be884f55" /><Relationship Type="http://schemas.openxmlformats.org/officeDocument/2006/relationships/slide" Target="/ppt/slides/slide4.xml" Id="R99b506266a9947a5" /><Relationship Type="http://schemas.openxmlformats.org/officeDocument/2006/relationships/slide" Target="/ppt/slides/slide5.xml" Id="R4d0980b7627942d1" /><Relationship Type="http://schemas.openxmlformats.org/officeDocument/2006/relationships/slide" Target="/ppt/slides/slide6.xml" Id="Rb8e4a7e5277d4993" /><Relationship Type="http://schemas.openxmlformats.org/officeDocument/2006/relationships/slide" Target="/ppt/slides/slide7.xml" Id="Rec046e790dbc49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70f5b020541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5cc20241d4c40" /><Relationship Type="http://schemas.openxmlformats.org/officeDocument/2006/relationships/theme" Target="/ppt/slideMasters/theme/theme1.xml" Id="Rd46a0554fdf249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95cc20241d4c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407fea7ea47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d5f4801d54a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23b6237b243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f25a3ef7648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b166a1a2d47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6d310720544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41ccd5d7445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MIMAR BORGSTEIN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MIMAR BORGSTEIN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4 471 899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64 254 318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66 626 139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ULSTEIN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828 250 922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