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9a0d91a93c4e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2ab51a4b33f477d"/>
  </p:sldMasterIdLst>
  <p:sldIdLst>
    <p:sldId xmlns:r="http://schemas.openxmlformats.org/officeDocument/2006/relationships" id="256" r:id="Ra921e3ee6af24fe4"/>
    <p:sldId xmlns:r="http://schemas.openxmlformats.org/officeDocument/2006/relationships" id="257" r:id="R7da0199a7222414e"/>
    <p:sldId xmlns:r="http://schemas.openxmlformats.org/officeDocument/2006/relationships" id="258" r:id="Ra5c2a1a679fa4d60"/>
    <p:sldId xmlns:r="http://schemas.openxmlformats.org/officeDocument/2006/relationships" id="259" r:id="Rb110e843fe964f2c"/>
    <p:sldId xmlns:r="http://schemas.openxmlformats.org/officeDocument/2006/relationships" id="260" r:id="R57ffe538ede44f7b"/>
    <p:sldId xmlns:r="http://schemas.openxmlformats.org/officeDocument/2006/relationships" id="261" r:id="R3ff0497b2ed04745"/>
    <p:sldId xmlns:r="http://schemas.openxmlformats.org/officeDocument/2006/relationships" id="262" r:id="Re029505a770640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2ab51a4b33f477d" /><Relationship Type="http://schemas.openxmlformats.org/officeDocument/2006/relationships/slide" Target="/ppt/slides/slide1.xml" Id="Ra921e3ee6af24fe4" /><Relationship Type="http://schemas.openxmlformats.org/officeDocument/2006/relationships/slide" Target="/ppt/slides/slide2.xml" Id="R7da0199a7222414e" /><Relationship Type="http://schemas.openxmlformats.org/officeDocument/2006/relationships/slide" Target="/ppt/slides/slide3.xml" Id="Ra5c2a1a679fa4d60" /><Relationship Type="http://schemas.openxmlformats.org/officeDocument/2006/relationships/slide" Target="/ppt/slides/slide4.xml" Id="Rb110e843fe964f2c" /><Relationship Type="http://schemas.openxmlformats.org/officeDocument/2006/relationships/slide" Target="/ppt/slides/slide5.xml" Id="R57ffe538ede44f7b" /><Relationship Type="http://schemas.openxmlformats.org/officeDocument/2006/relationships/slide" Target="/ppt/slides/slide6.xml" Id="R3ff0497b2ed04745" /><Relationship Type="http://schemas.openxmlformats.org/officeDocument/2006/relationships/slide" Target="/ppt/slides/slide7.xml" Id="Re029505a770640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34a4842cad47d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afeede3ce4cfd" /><Relationship Type="http://schemas.openxmlformats.org/officeDocument/2006/relationships/theme" Target="/ppt/slideMasters/theme/theme1.xml" Id="R31f3289098eb4c2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25afeede3ce4cf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ae52b11c144b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675e1ca70c4b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cdb1b27d24a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e5ccb21e84490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3da046c8844f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f5c1ffb7cf4d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d557f7398543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REITEN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REITEN AS ble etablert [år] og holder til i Ulsteinvik.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6 475 205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69 819 385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70 115 594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INGUNN MERETE ULSTEIN BOTNEN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Osnesbakken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6065 Ulsteinvik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828 250 892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REITEN AS</a:t>
            </a:r>
          </a:p>
        </p:txBody>
      </p:sp>
    </p:spTree>
  </p:cSld>
  <p:clrMapOvr>
    <a:masterClrMapping xmlns:a="http://schemas.openxmlformats.org/drawingml/2006/main"/>
  </p:clrMapOvr>
</p:sld>
</file>