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303f5372140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8e8ee739c94c9c"/>
  </p:sldMasterIdLst>
  <p:sldIdLst>
    <p:sldId xmlns:r="http://schemas.openxmlformats.org/officeDocument/2006/relationships" id="256" r:id="Rdc1dae5616374c1c"/>
    <p:sldId xmlns:r="http://schemas.openxmlformats.org/officeDocument/2006/relationships" id="257" r:id="R4198abff23904ecd"/>
    <p:sldId xmlns:r="http://schemas.openxmlformats.org/officeDocument/2006/relationships" id="258" r:id="Rea1642486e1e427c"/>
    <p:sldId xmlns:r="http://schemas.openxmlformats.org/officeDocument/2006/relationships" id="259" r:id="Redbba1aee5274edd"/>
    <p:sldId xmlns:r="http://schemas.openxmlformats.org/officeDocument/2006/relationships" id="260" r:id="Rb2fcf6ea6ee84620"/>
    <p:sldId xmlns:r="http://schemas.openxmlformats.org/officeDocument/2006/relationships" id="261" r:id="Ra434767a7ec341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e8ee739c94c9c" /><Relationship Type="http://schemas.openxmlformats.org/officeDocument/2006/relationships/slide" Target="/ppt/slides/slide1.xml" Id="Rdc1dae5616374c1c" /><Relationship Type="http://schemas.openxmlformats.org/officeDocument/2006/relationships/slide" Target="/ppt/slides/slide2.xml" Id="R4198abff23904ecd" /><Relationship Type="http://schemas.openxmlformats.org/officeDocument/2006/relationships/slide" Target="/ppt/slides/slide3.xml" Id="Rea1642486e1e427c" /><Relationship Type="http://schemas.openxmlformats.org/officeDocument/2006/relationships/slide" Target="/ppt/slides/slide4.xml" Id="Redbba1aee5274edd" /><Relationship Type="http://schemas.openxmlformats.org/officeDocument/2006/relationships/slide" Target="/ppt/slides/slide5.xml" Id="Rb2fcf6ea6ee84620" /><Relationship Type="http://schemas.openxmlformats.org/officeDocument/2006/relationships/slide" Target="/ppt/slides/slide6.xml" Id="Ra434767a7ec341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c7de8e268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1a71824784971" /><Relationship Type="http://schemas.openxmlformats.org/officeDocument/2006/relationships/theme" Target="/ppt/slideMasters/theme/theme1.xml" Id="R26ccdca7cf16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1a718247849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213232cab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41fe1306a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4307ada8944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409c02f7b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62bcc478c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fa4ee076d47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828 249 142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