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580466a5c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95acb629f4134"/>
  </p:sldMasterIdLst>
  <p:sldIdLst>
    <p:sldId xmlns:r="http://schemas.openxmlformats.org/officeDocument/2006/relationships" id="256" r:id="Rb4dcbf0f483b49ed"/>
    <p:sldId xmlns:r="http://schemas.openxmlformats.org/officeDocument/2006/relationships" id="257" r:id="Rccf00a50ec014010"/>
    <p:sldId xmlns:r="http://schemas.openxmlformats.org/officeDocument/2006/relationships" id="258" r:id="Rc6175c1448004513"/>
    <p:sldId xmlns:r="http://schemas.openxmlformats.org/officeDocument/2006/relationships" id="259" r:id="Ra0d16b69da784398"/>
    <p:sldId xmlns:r="http://schemas.openxmlformats.org/officeDocument/2006/relationships" id="260" r:id="R1273a79ff61a4be8"/>
    <p:sldId xmlns:r="http://schemas.openxmlformats.org/officeDocument/2006/relationships" id="261" r:id="R753f320f36da40bd"/>
    <p:sldId xmlns:r="http://schemas.openxmlformats.org/officeDocument/2006/relationships" id="262" r:id="Rbd8e2dc9d7ed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95acb629f4134" /><Relationship Type="http://schemas.openxmlformats.org/officeDocument/2006/relationships/slide" Target="/ppt/slides/slide1.xml" Id="Rb4dcbf0f483b49ed" /><Relationship Type="http://schemas.openxmlformats.org/officeDocument/2006/relationships/slide" Target="/ppt/slides/slide2.xml" Id="Rccf00a50ec014010" /><Relationship Type="http://schemas.openxmlformats.org/officeDocument/2006/relationships/slide" Target="/ppt/slides/slide3.xml" Id="Rc6175c1448004513" /><Relationship Type="http://schemas.openxmlformats.org/officeDocument/2006/relationships/slide" Target="/ppt/slides/slide4.xml" Id="Ra0d16b69da784398" /><Relationship Type="http://schemas.openxmlformats.org/officeDocument/2006/relationships/slide" Target="/ppt/slides/slide5.xml" Id="R1273a79ff61a4be8" /><Relationship Type="http://schemas.openxmlformats.org/officeDocument/2006/relationships/slide" Target="/ppt/slides/slide6.xml" Id="R753f320f36da40bd" /><Relationship Type="http://schemas.openxmlformats.org/officeDocument/2006/relationships/slide" Target="/ppt/slides/slide7.xml" Id="Rbd8e2dc9d7ed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75651b38a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165d35bd47f2" /><Relationship Type="http://schemas.openxmlformats.org/officeDocument/2006/relationships/theme" Target="/ppt/slideMasters/theme/theme1.xml" Id="Ra60e73010aef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b165d35bd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4f937a17d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fb8afc7ea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9b174905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2aaab7d943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f3adf381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17a628936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360d6329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