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ceff2e6b054a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03ac9a4ec74b24"/>
  </p:sldMasterIdLst>
  <p:sldIdLst>
    <p:sldId xmlns:r="http://schemas.openxmlformats.org/officeDocument/2006/relationships" id="256" r:id="R76d3449ede1e42ff"/>
    <p:sldId xmlns:r="http://schemas.openxmlformats.org/officeDocument/2006/relationships" id="257" r:id="Rd1cb6f9491874490"/>
    <p:sldId xmlns:r="http://schemas.openxmlformats.org/officeDocument/2006/relationships" id="258" r:id="R8529a7356d344b5f"/>
    <p:sldId xmlns:r="http://schemas.openxmlformats.org/officeDocument/2006/relationships" id="259" r:id="R84ff17910438437c"/>
    <p:sldId xmlns:r="http://schemas.openxmlformats.org/officeDocument/2006/relationships" id="260" r:id="R5a29e48fe983491c"/>
    <p:sldId xmlns:r="http://schemas.openxmlformats.org/officeDocument/2006/relationships" id="261" r:id="R7a9ede6140f544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03ac9a4ec74b24" /><Relationship Type="http://schemas.openxmlformats.org/officeDocument/2006/relationships/slide" Target="/ppt/slides/slide1.xml" Id="R76d3449ede1e42ff" /><Relationship Type="http://schemas.openxmlformats.org/officeDocument/2006/relationships/slide" Target="/ppt/slides/slide2.xml" Id="Rd1cb6f9491874490" /><Relationship Type="http://schemas.openxmlformats.org/officeDocument/2006/relationships/slide" Target="/ppt/slides/slide3.xml" Id="R8529a7356d344b5f" /><Relationship Type="http://schemas.openxmlformats.org/officeDocument/2006/relationships/slide" Target="/ppt/slides/slide4.xml" Id="R84ff17910438437c" /><Relationship Type="http://schemas.openxmlformats.org/officeDocument/2006/relationships/slide" Target="/ppt/slides/slide5.xml" Id="R5a29e48fe983491c" /><Relationship Type="http://schemas.openxmlformats.org/officeDocument/2006/relationships/slide" Target="/ppt/slides/slide6.xml" Id="R7a9ede6140f544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b47f9a4c7543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f8090ed024adb" /><Relationship Type="http://schemas.openxmlformats.org/officeDocument/2006/relationships/theme" Target="/ppt/slideMasters/theme/theme1.xml" Id="R7332daaf051247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3f8090ed024a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6b585518448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581bc912542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53257116149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7fbc25ce042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53fa4acf14b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0747595534d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FORVIS MAZARS OUTSOURCING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Mazars AS, 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828 044 702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