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2baf7d518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3c84453e684c4d"/>
  </p:sldMasterIdLst>
  <p:sldIdLst>
    <p:sldId xmlns:r="http://schemas.openxmlformats.org/officeDocument/2006/relationships" id="256" r:id="Ra7462a8247a6472f"/>
    <p:sldId xmlns:r="http://schemas.openxmlformats.org/officeDocument/2006/relationships" id="257" r:id="Raadd9fde9e264884"/>
    <p:sldId xmlns:r="http://schemas.openxmlformats.org/officeDocument/2006/relationships" id="258" r:id="Ra006c5dd8bd54c24"/>
    <p:sldId xmlns:r="http://schemas.openxmlformats.org/officeDocument/2006/relationships" id="259" r:id="R42e83b54347f4249"/>
    <p:sldId xmlns:r="http://schemas.openxmlformats.org/officeDocument/2006/relationships" id="260" r:id="R4b8d6fb0ff4f4342"/>
    <p:sldId xmlns:r="http://schemas.openxmlformats.org/officeDocument/2006/relationships" id="261" r:id="R48d2b53da99a4016"/>
    <p:sldId xmlns:r="http://schemas.openxmlformats.org/officeDocument/2006/relationships" id="262" r:id="R2208018b4cd6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c84453e684c4d" /><Relationship Type="http://schemas.openxmlformats.org/officeDocument/2006/relationships/slide" Target="/ppt/slides/slide1.xml" Id="Ra7462a8247a6472f" /><Relationship Type="http://schemas.openxmlformats.org/officeDocument/2006/relationships/slide" Target="/ppt/slides/slide2.xml" Id="Raadd9fde9e264884" /><Relationship Type="http://schemas.openxmlformats.org/officeDocument/2006/relationships/slide" Target="/ppt/slides/slide3.xml" Id="Ra006c5dd8bd54c24" /><Relationship Type="http://schemas.openxmlformats.org/officeDocument/2006/relationships/slide" Target="/ppt/slides/slide4.xml" Id="R42e83b54347f4249" /><Relationship Type="http://schemas.openxmlformats.org/officeDocument/2006/relationships/slide" Target="/ppt/slides/slide5.xml" Id="R4b8d6fb0ff4f4342" /><Relationship Type="http://schemas.openxmlformats.org/officeDocument/2006/relationships/slide" Target="/ppt/slides/slide6.xml" Id="R48d2b53da99a4016" /><Relationship Type="http://schemas.openxmlformats.org/officeDocument/2006/relationships/slide" Target="/ppt/slides/slide7.xml" Id="R2208018b4cd6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f680b5b68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27f06d9464212" /><Relationship Type="http://schemas.openxmlformats.org/officeDocument/2006/relationships/theme" Target="/ppt/slideMasters/theme/theme1.xml" Id="R645a93af6bc4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27f06d946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a3ef9157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03922c92c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5a0f7d7a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2de570b42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0e8df9fc3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8bc64668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869965aca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