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53eb87c1f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66ea8e9e24119"/>
  </p:sldMasterIdLst>
  <p:sldIdLst>
    <p:sldId xmlns:r="http://schemas.openxmlformats.org/officeDocument/2006/relationships" id="256" r:id="R21d77e95365a4347"/>
    <p:sldId xmlns:r="http://schemas.openxmlformats.org/officeDocument/2006/relationships" id="257" r:id="Rf388cc3aad4a4669"/>
    <p:sldId xmlns:r="http://schemas.openxmlformats.org/officeDocument/2006/relationships" id="258" r:id="R2630649c623f4918"/>
    <p:sldId xmlns:r="http://schemas.openxmlformats.org/officeDocument/2006/relationships" id="259" r:id="R08efd0865a344c95"/>
    <p:sldId xmlns:r="http://schemas.openxmlformats.org/officeDocument/2006/relationships" id="260" r:id="Rd57c6d1f434246aa"/>
    <p:sldId xmlns:r="http://schemas.openxmlformats.org/officeDocument/2006/relationships" id="261" r:id="Re2595727aef7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66ea8e9e24119" /><Relationship Type="http://schemas.openxmlformats.org/officeDocument/2006/relationships/slide" Target="/ppt/slides/slide1.xml" Id="R21d77e95365a4347" /><Relationship Type="http://schemas.openxmlformats.org/officeDocument/2006/relationships/slide" Target="/ppt/slides/slide2.xml" Id="Rf388cc3aad4a4669" /><Relationship Type="http://schemas.openxmlformats.org/officeDocument/2006/relationships/slide" Target="/ppt/slides/slide3.xml" Id="R2630649c623f4918" /><Relationship Type="http://schemas.openxmlformats.org/officeDocument/2006/relationships/slide" Target="/ppt/slides/slide4.xml" Id="R08efd0865a344c95" /><Relationship Type="http://schemas.openxmlformats.org/officeDocument/2006/relationships/slide" Target="/ppt/slides/slide5.xml" Id="Rd57c6d1f434246aa" /><Relationship Type="http://schemas.openxmlformats.org/officeDocument/2006/relationships/slide" Target="/ppt/slides/slide6.xml" Id="Re2595727aef7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c88c31b5d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97181bc6f4b63" /><Relationship Type="http://schemas.openxmlformats.org/officeDocument/2006/relationships/theme" Target="/ppt/slideMasters/theme/theme1.xml" Id="R680e1b944096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97181bc6f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01ca4414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acb96fece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2267d350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08bde123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b2d0e83c1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a13bc86b0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