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e53394d06745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621f437c62404a"/>
  </p:sldMasterIdLst>
  <p:sldIdLst>
    <p:sldId xmlns:r="http://schemas.openxmlformats.org/officeDocument/2006/relationships" id="256" r:id="R57c682cbb2b7434d"/>
    <p:sldId xmlns:r="http://schemas.openxmlformats.org/officeDocument/2006/relationships" id="257" r:id="R7a95112e50354018"/>
    <p:sldId xmlns:r="http://schemas.openxmlformats.org/officeDocument/2006/relationships" id="258" r:id="Rc77c5ef0c6b6408f"/>
    <p:sldId xmlns:r="http://schemas.openxmlformats.org/officeDocument/2006/relationships" id="259" r:id="Rfde2996334c94fe8"/>
    <p:sldId xmlns:r="http://schemas.openxmlformats.org/officeDocument/2006/relationships" id="260" r:id="R2816fef902e44d63"/>
    <p:sldId xmlns:r="http://schemas.openxmlformats.org/officeDocument/2006/relationships" id="261" r:id="R38fe9ddae09446cf"/>
    <p:sldId xmlns:r="http://schemas.openxmlformats.org/officeDocument/2006/relationships" id="262" r:id="R10c73f24d48248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621f437c62404a" /><Relationship Type="http://schemas.openxmlformats.org/officeDocument/2006/relationships/slide" Target="/ppt/slides/slide1.xml" Id="R57c682cbb2b7434d" /><Relationship Type="http://schemas.openxmlformats.org/officeDocument/2006/relationships/slide" Target="/ppt/slides/slide2.xml" Id="R7a95112e50354018" /><Relationship Type="http://schemas.openxmlformats.org/officeDocument/2006/relationships/slide" Target="/ppt/slides/slide3.xml" Id="Rc77c5ef0c6b6408f" /><Relationship Type="http://schemas.openxmlformats.org/officeDocument/2006/relationships/slide" Target="/ppt/slides/slide4.xml" Id="Rfde2996334c94fe8" /><Relationship Type="http://schemas.openxmlformats.org/officeDocument/2006/relationships/slide" Target="/ppt/slides/slide5.xml" Id="R2816fef902e44d63" /><Relationship Type="http://schemas.openxmlformats.org/officeDocument/2006/relationships/slide" Target="/ppt/slides/slide6.xml" Id="R38fe9ddae09446cf" /><Relationship Type="http://schemas.openxmlformats.org/officeDocument/2006/relationships/slide" Target="/ppt/slides/slide7.xml" Id="R10c73f24d48248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ad0f900bc40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f57e533164436" /><Relationship Type="http://schemas.openxmlformats.org/officeDocument/2006/relationships/theme" Target="/ppt/slideMasters/theme/theme1.xml" Id="R79441eb832524a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9f57e5331644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c9398d6de49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e93338a0040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358545deb4f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00771654948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b2215648a40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8274839f247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c77f5a75342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JUBA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JUBA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18 274 850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21 295 968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BASEDOW AMELN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Julie B. Ameln, Nordbergveien 70A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827 440 892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