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3b55eaec1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4af08c2ba4713"/>
  </p:sldMasterIdLst>
  <p:sldIdLst>
    <p:sldId xmlns:r="http://schemas.openxmlformats.org/officeDocument/2006/relationships" id="256" r:id="R591ef98a5d05405e"/>
    <p:sldId xmlns:r="http://schemas.openxmlformats.org/officeDocument/2006/relationships" id="257" r:id="Reb7f4ce890084d46"/>
    <p:sldId xmlns:r="http://schemas.openxmlformats.org/officeDocument/2006/relationships" id="258" r:id="Rc8386ad20ec94ec1"/>
    <p:sldId xmlns:r="http://schemas.openxmlformats.org/officeDocument/2006/relationships" id="259" r:id="R15c108fd1b00434d"/>
    <p:sldId xmlns:r="http://schemas.openxmlformats.org/officeDocument/2006/relationships" id="260" r:id="R4b8124519e6048d8"/>
    <p:sldId xmlns:r="http://schemas.openxmlformats.org/officeDocument/2006/relationships" id="261" r:id="Rd5714f9fd8a7432d"/>
    <p:sldId xmlns:r="http://schemas.openxmlformats.org/officeDocument/2006/relationships" id="262" r:id="R4ad0d6f0c5fb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4af08c2ba4713" /><Relationship Type="http://schemas.openxmlformats.org/officeDocument/2006/relationships/slide" Target="/ppt/slides/slide1.xml" Id="R591ef98a5d05405e" /><Relationship Type="http://schemas.openxmlformats.org/officeDocument/2006/relationships/slide" Target="/ppt/slides/slide2.xml" Id="Reb7f4ce890084d46" /><Relationship Type="http://schemas.openxmlformats.org/officeDocument/2006/relationships/slide" Target="/ppt/slides/slide3.xml" Id="Rc8386ad20ec94ec1" /><Relationship Type="http://schemas.openxmlformats.org/officeDocument/2006/relationships/slide" Target="/ppt/slides/slide4.xml" Id="R15c108fd1b00434d" /><Relationship Type="http://schemas.openxmlformats.org/officeDocument/2006/relationships/slide" Target="/ppt/slides/slide5.xml" Id="R4b8124519e6048d8" /><Relationship Type="http://schemas.openxmlformats.org/officeDocument/2006/relationships/slide" Target="/ppt/slides/slide6.xml" Id="Rd5714f9fd8a7432d" /><Relationship Type="http://schemas.openxmlformats.org/officeDocument/2006/relationships/slide" Target="/ppt/slides/slide7.xml" Id="R4ad0d6f0c5fb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e5bc9a1cd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01df06994ccb" /><Relationship Type="http://schemas.openxmlformats.org/officeDocument/2006/relationships/theme" Target="/ppt/slideMasters/theme/theme1.xml" Id="Ra751583806e9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f01df0699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6e41b130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bafd861c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b0d0bda5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c09e39c0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e2a724e6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19643703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365bd382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