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187617419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27646bb1ea4e8c"/>
  </p:sldMasterIdLst>
  <p:sldIdLst>
    <p:sldId xmlns:r="http://schemas.openxmlformats.org/officeDocument/2006/relationships" id="256" r:id="R8d2b20144db84896"/>
    <p:sldId xmlns:r="http://schemas.openxmlformats.org/officeDocument/2006/relationships" id="257" r:id="Rb17285c98a544d77"/>
    <p:sldId xmlns:r="http://schemas.openxmlformats.org/officeDocument/2006/relationships" id="258" r:id="R24ff45b7561448ee"/>
    <p:sldId xmlns:r="http://schemas.openxmlformats.org/officeDocument/2006/relationships" id="259" r:id="R8041d33738e04714"/>
    <p:sldId xmlns:r="http://schemas.openxmlformats.org/officeDocument/2006/relationships" id="260" r:id="Re46b8bb6efe74047"/>
    <p:sldId xmlns:r="http://schemas.openxmlformats.org/officeDocument/2006/relationships" id="261" r:id="Rd4525e03250d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7646bb1ea4e8c" /><Relationship Type="http://schemas.openxmlformats.org/officeDocument/2006/relationships/slide" Target="/ppt/slides/slide1.xml" Id="R8d2b20144db84896" /><Relationship Type="http://schemas.openxmlformats.org/officeDocument/2006/relationships/slide" Target="/ppt/slides/slide2.xml" Id="Rb17285c98a544d77" /><Relationship Type="http://schemas.openxmlformats.org/officeDocument/2006/relationships/slide" Target="/ppt/slides/slide3.xml" Id="R24ff45b7561448ee" /><Relationship Type="http://schemas.openxmlformats.org/officeDocument/2006/relationships/slide" Target="/ppt/slides/slide4.xml" Id="R8041d33738e04714" /><Relationship Type="http://schemas.openxmlformats.org/officeDocument/2006/relationships/slide" Target="/ppt/slides/slide5.xml" Id="Re46b8bb6efe74047" /><Relationship Type="http://schemas.openxmlformats.org/officeDocument/2006/relationships/slide" Target="/ppt/slides/slide6.xml" Id="Rd4525e03250d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eb88d85fc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17165ba1a4d3b" /><Relationship Type="http://schemas.openxmlformats.org/officeDocument/2006/relationships/theme" Target="/ppt/slideMasters/theme/theme1.xml" Id="Rdbf7e4e12f60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17165ba1a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a82e0f7a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61a490fe1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1c30ccad6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bd4c8a320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6d756962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a88a3398040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827 175 722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AS</a:t>
            </a:r>
          </a:p>
        </p:txBody>
      </p:sp>
    </p:spTree>
  </p:cSld>
  <p:clrMapOvr>
    <a:masterClrMapping xmlns:a="http://schemas.openxmlformats.org/drawingml/2006/main"/>
  </p:clrMapOvr>
</p:sld>
</file>