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457a7aed9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6737eb3fc45b3"/>
  </p:sldMasterIdLst>
  <p:sldIdLst>
    <p:sldId xmlns:r="http://schemas.openxmlformats.org/officeDocument/2006/relationships" id="256" r:id="R5c67b8f908f34066"/>
    <p:sldId xmlns:r="http://schemas.openxmlformats.org/officeDocument/2006/relationships" id="257" r:id="R8bdd52f884d149a3"/>
    <p:sldId xmlns:r="http://schemas.openxmlformats.org/officeDocument/2006/relationships" id="258" r:id="Rc58597cb6d2f4d00"/>
    <p:sldId xmlns:r="http://schemas.openxmlformats.org/officeDocument/2006/relationships" id="259" r:id="R74fe5dbcd0434f60"/>
    <p:sldId xmlns:r="http://schemas.openxmlformats.org/officeDocument/2006/relationships" id="260" r:id="R4acfe16980ee4da8"/>
    <p:sldId xmlns:r="http://schemas.openxmlformats.org/officeDocument/2006/relationships" id="261" r:id="Rc042fbb424e944eb"/>
    <p:sldId xmlns:r="http://schemas.openxmlformats.org/officeDocument/2006/relationships" id="262" r:id="R8acdce0d80af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6737eb3fc45b3" /><Relationship Type="http://schemas.openxmlformats.org/officeDocument/2006/relationships/slide" Target="/ppt/slides/slide1.xml" Id="R5c67b8f908f34066" /><Relationship Type="http://schemas.openxmlformats.org/officeDocument/2006/relationships/slide" Target="/ppt/slides/slide2.xml" Id="R8bdd52f884d149a3" /><Relationship Type="http://schemas.openxmlformats.org/officeDocument/2006/relationships/slide" Target="/ppt/slides/slide3.xml" Id="Rc58597cb6d2f4d00" /><Relationship Type="http://schemas.openxmlformats.org/officeDocument/2006/relationships/slide" Target="/ppt/slides/slide4.xml" Id="R74fe5dbcd0434f60" /><Relationship Type="http://schemas.openxmlformats.org/officeDocument/2006/relationships/slide" Target="/ppt/slides/slide5.xml" Id="R4acfe16980ee4da8" /><Relationship Type="http://schemas.openxmlformats.org/officeDocument/2006/relationships/slide" Target="/ppt/slides/slide6.xml" Id="Rc042fbb424e944eb" /><Relationship Type="http://schemas.openxmlformats.org/officeDocument/2006/relationships/slide" Target="/ppt/slides/slide7.xml" Id="R8acdce0d80af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114e2029b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f7843b7b447d" /><Relationship Type="http://schemas.openxmlformats.org/officeDocument/2006/relationships/theme" Target="/ppt/slideMasters/theme/theme1.xml" Id="Ra553caae1dc2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1f7843b7b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c7752108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49a108cc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51bbcc289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ccfb01aa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44c037b5241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2ba368f12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5125b42e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44 821 291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44 987 282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BOSVIK JAN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 GRUPPEN AS</a:t>
            </a:r>
          </a:p>
        </p:txBody>
      </p:sp>
    </p:spTree>
  </p:cSld>
  <p:clrMapOvr>
    <a:masterClrMapping xmlns:a="http://schemas.openxmlformats.org/drawingml/2006/main"/>
  </p:clrMapOvr>
</p:sld>
</file>