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5a81a08ab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a98a8678344f5"/>
  </p:sldMasterIdLst>
  <p:sldIdLst>
    <p:sldId xmlns:r="http://schemas.openxmlformats.org/officeDocument/2006/relationships" id="256" r:id="Rcb2f8d0bb0564dac"/>
    <p:sldId xmlns:r="http://schemas.openxmlformats.org/officeDocument/2006/relationships" id="257" r:id="Rb4021dd3081547e7"/>
    <p:sldId xmlns:r="http://schemas.openxmlformats.org/officeDocument/2006/relationships" id="258" r:id="R606164b016d14b5e"/>
    <p:sldId xmlns:r="http://schemas.openxmlformats.org/officeDocument/2006/relationships" id="259" r:id="R0d26359b25ee4b21"/>
    <p:sldId xmlns:r="http://schemas.openxmlformats.org/officeDocument/2006/relationships" id="260" r:id="R3d42d59444cf47e7"/>
    <p:sldId xmlns:r="http://schemas.openxmlformats.org/officeDocument/2006/relationships" id="261" r:id="Reb1c508f0a3c426a"/>
    <p:sldId xmlns:r="http://schemas.openxmlformats.org/officeDocument/2006/relationships" id="262" r:id="R406c0eff80ac44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a98a8678344f5" /><Relationship Type="http://schemas.openxmlformats.org/officeDocument/2006/relationships/slide" Target="/ppt/slides/slide1.xml" Id="Rcb2f8d0bb0564dac" /><Relationship Type="http://schemas.openxmlformats.org/officeDocument/2006/relationships/slide" Target="/ppt/slides/slide2.xml" Id="Rb4021dd3081547e7" /><Relationship Type="http://schemas.openxmlformats.org/officeDocument/2006/relationships/slide" Target="/ppt/slides/slide3.xml" Id="R606164b016d14b5e" /><Relationship Type="http://schemas.openxmlformats.org/officeDocument/2006/relationships/slide" Target="/ppt/slides/slide4.xml" Id="R0d26359b25ee4b21" /><Relationship Type="http://schemas.openxmlformats.org/officeDocument/2006/relationships/slide" Target="/ppt/slides/slide5.xml" Id="R3d42d59444cf47e7" /><Relationship Type="http://schemas.openxmlformats.org/officeDocument/2006/relationships/slide" Target="/ppt/slides/slide6.xml" Id="Reb1c508f0a3c426a" /><Relationship Type="http://schemas.openxmlformats.org/officeDocument/2006/relationships/slide" Target="/ppt/slides/slide7.xml" Id="R406c0eff80ac44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9dd3f2be6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76e880a94274" /><Relationship Type="http://schemas.openxmlformats.org/officeDocument/2006/relationships/theme" Target="/ppt/slideMasters/theme/theme1.xml" Id="R3e6645043ae4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7c76e880a9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2e5af87c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8d05fd5594e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9f6cbd6e8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6390b3a61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4b402be9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16d411b64f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293ab5f5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