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5dbbee451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bfae199f14e45"/>
  </p:sldMasterIdLst>
  <p:sldIdLst>
    <p:sldId xmlns:r="http://schemas.openxmlformats.org/officeDocument/2006/relationships" id="256" r:id="R0fccc0ed55684408"/>
    <p:sldId xmlns:r="http://schemas.openxmlformats.org/officeDocument/2006/relationships" id="257" r:id="Rd9fe69938ad34555"/>
    <p:sldId xmlns:r="http://schemas.openxmlformats.org/officeDocument/2006/relationships" id="258" r:id="Ra49f843655db4406"/>
    <p:sldId xmlns:r="http://schemas.openxmlformats.org/officeDocument/2006/relationships" id="259" r:id="R3ef3451937c745ee"/>
    <p:sldId xmlns:r="http://schemas.openxmlformats.org/officeDocument/2006/relationships" id="260" r:id="R40bed082854a41b9"/>
    <p:sldId xmlns:r="http://schemas.openxmlformats.org/officeDocument/2006/relationships" id="261" r:id="Rf17be606654a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bfae199f14e45" /><Relationship Type="http://schemas.openxmlformats.org/officeDocument/2006/relationships/slide" Target="/ppt/slides/slide1.xml" Id="R0fccc0ed55684408" /><Relationship Type="http://schemas.openxmlformats.org/officeDocument/2006/relationships/slide" Target="/ppt/slides/slide2.xml" Id="Rd9fe69938ad34555" /><Relationship Type="http://schemas.openxmlformats.org/officeDocument/2006/relationships/slide" Target="/ppt/slides/slide3.xml" Id="Ra49f843655db4406" /><Relationship Type="http://schemas.openxmlformats.org/officeDocument/2006/relationships/slide" Target="/ppt/slides/slide4.xml" Id="R3ef3451937c745ee" /><Relationship Type="http://schemas.openxmlformats.org/officeDocument/2006/relationships/slide" Target="/ppt/slides/slide5.xml" Id="R40bed082854a41b9" /><Relationship Type="http://schemas.openxmlformats.org/officeDocument/2006/relationships/slide" Target="/ppt/slides/slide6.xml" Id="Rf17be606654a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337124017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20070ceea4419" /><Relationship Type="http://schemas.openxmlformats.org/officeDocument/2006/relationships/theme" Target="/ppt/slideMasters/theme/theme1.xml" Id="R3b39369b95944c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420070ceea44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2ba7fa0334b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bb924be1c4b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17eeb9a284e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528f82c8547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0303e7d1e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2181cd24246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826 935 502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LTGROUP HOLDING AS</a:t>
            </a:r>
          </a:p>
        </p:txBody>
      </p:sp>
    </p:spTree>
  </p:cSld>
  <p:clrMapOvr>
    <a:masterClrMapping xmlns:a="http://schemas.openxmlformats.org/drawingml/2006/main"/>
  </p:clrMapOvr>
</p:sld>
</file>