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97cf28c7f741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f886509db14605"/>
  </p:sldMasterIdLst>
  <p:sldIdLst>
    <p:sldId xmlns:r="http://schemas.openxmlformats.org/officeDocument/2006/relationships" id="256" r:id="R1693caf4c0be4d04"/>
    <p:sldId xmlns:r="http://schemas.openxmlformats.org/officeDocument/2006/relationships" id="257" r:id="R54baf7e64536431d"/>
    <p:sldId xmlns:r="http://schemas.openxmlformats.org/officeDocument/2006/relationships" id="258" r:id="Rf719051348b048eb"/>
    <p:sldId xmlns:r="http://schemas.openxmlformats.org/officeDocument/2006/relationships" id="259" r:id="R6f9ae393c9df49c8"/>
    <p:sldId xmlns:r="http://schemas.openxmlformats.org/officeDocument/2006/relationships" id="260" r:id="R93e3924290b34524"/>
    <p:sldId xmlns:r="http://schemas.openxmlformats.org/officeDocument/2006/relationships" id="261" r:id="R0ed1ddc5c5e647f6"/>
    <p:sldId xmlns:r="http://schemas.openxmlformats.org/officeDocument/2006/relationships" id="262" r:id="R6ada24d1aa0741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f886509db14605" /><Relationship Type="http://schemas.openxmlformats.org/officeDocument/2006/relationships/slide" Target="/ppt/slides/slide1.xml" Id="R1693caf4c0be4d04" /><Relationship Type="http://schemas.openxmlformats.org/officeDocument/2006/relationships/slide" Target="/ppt/slides/slide2.xml" Id="R54baf7e64536431d" /><Relationship Type="http://schemas.openxmlformats.org/officeDocument/2006/relationships/slide" Target="/ppt/slides/slide3.xml" Id="Rf719051348b048eb" /><Relationship Type="http://schemas.openxmlformats.org/officeDocument/2006/relationships/slide" Target="/ppt/slides/slide4.xml" Id="R6f9ae393c9df49c8" /><Relationship Type="http://schemas.openxmlformats.org/officeDocument/2006/relationships/slide" Target="/ppt/slides/slide5.xml" Id="R93e3924290b34524" /><Relationship Type="http://schemas.openxmlformats.org/officeDocument/2006/relationships/slide" Target="/ppt/slides/slide6.xml" Id="R0ed1ddc5c5e647f6" /><Relationship Type="http://schemas.openxmlformats.org/officeDocument/2006/relationships/slide" Target="/ppt/slides/slide7.xml" Id="R6ada24d1aa0741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c61971b01e47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a77f25618c4400" /><Relationship Type="http://schemas.openxmlformats.org/officeDocument/2006/relationships/theme" Target="/ppt/slideMasters/theme/theme1.xml" Id="Rc5042cbb05a34e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a77f25618c44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97064e36a04c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9fac1875e4d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827785c684e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4aef0a14441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9430e1fbc4a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c3749df1e42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f52f094b54e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SKJERVENGEN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SKJERVENGEN INVEST AS ble etablert [år] og holder til i Grålum.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29 876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44 717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216 608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MARTIN SKJERVENGEN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Kalleren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1712 Grålum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826 809 752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SKJERVENGEN INVEST AS</a:t>
            </a:r>
          </a:p>
        </p:txBody>
      </p:sp>
    </p:spTree>
  </p:cSld>
  <p:clrMapOvr>
    <a:masterClrMapping xmlns:a="http://schemas.openxmlformats.org/drawingml/2006/main"/>
  </p:clrMapOvr>
</p:sld>
</file>