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4b0a3b547843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c7f9e35bd448bc"/>
  </p:sldMasterIdLst>
  <p:sldIdLst>
    <p:sldId xmlns:r="http://schemas.openxmlformats.org/officeDocument/2006/relationships" id="256" r:id="R34d4a21d6911497c"/>
    <p:sldId xmlns:r="http://schemas.openxmlformats.org/officeDocument/2006/relationships" id="257" r:id="R7ae19e8837e54eef"/>
    <p:sldId xmlns:r="http://schemas.openxmlformats.org/officeDocument/2006/relationships" id="258" r:id="R47e9ea63488e415a"/>
    <p:sldId xmlns:r="http://schemas.openxmlformats.org/officeDocument/2006/relationships" id="259" r:id="Ra0a13eff80a646da"/>
    <p:sldId xmlns:r="http://schemas.openxmlformats.org/officeDocument/2006/relationships" id="260" r:id="Rcec179518830400e"/>
    <p:sldId xmlns:r="http://schemas.openxmlformats.org/officeDocument/2006/relationships" id="261" r:id="R9080d7ea0512457a"/>
    <p:sldId xmlns:r="http://schemas.openxmlformats.org/officeDocument/2006/relationships" id="262" r:id="R86180b04aa024e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7f9e35bd448bc" /><Relationship Type="http://schemas.openxmlformats.org/officeDocument/2006/relationships/slide" Target="/ppt/slides/slide1.xml" Id="R34d4a21d6911497c" /><Relationship Type="http://schemas.openxmlformats.org/officeDocument/2006/relationships/slide" Target="/ppt/slides/slide2.xml" Id="R7ae19e8837e54eef" /><Relationship Type="http://schemas.openxmlformats.org/officeDocument/2006/relationships/slide" Target="/ppt/slides/slide3.xml" Id="R47e9ea63488e415a" /><Relationship Type="http://schemas.openxmlformats.org/officeDocument/2006/relationships/slide" Target="/ppt/slides/slide4.xml" Id="Ra0a13eff80a646da" /><Relationship Type="http://schemas.openxmlformats.org/officeDocument/2006/relationships/slide" Target="/ppt/slides/slide5.xml" Id="Rcec179518830400e" /><Relationship Type="http://schemas.openxmlformats.org/officeDocument/2006/relationships/slide" Target="/ppt/slides/slide6.xml" Id="R9080d7ea0512457a" /><Relationship Type="http://schemas.openxmlformats.org/officeDocument/2006/relationships/slide" Target="/ppt/slides/slide7.xml" Id="R86180b04aa024e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2a71dad4a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7d84724594bd7" /><Relationship Type="http://schemas.openxmlformats.org/officeDocument/2006/relationships/theme" Target="/ppt/slideMasters/theme/theme1.xml" Id="R243d7d25b688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97d84724594b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90f2ac628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124c5eb68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43774296e43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c37ec42d6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5b36465174d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e596739fa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a9a31500e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VIBEKE MARTINE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Korsnesveien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826 688 602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