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5348413554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3367e31e2e74017"/>
  </p:sldMasterIdLst>
  <p:sldIdLst>
    <p:sldId xmlns:r="http://schemas.openxmlformats.org/officeDocument/2006/relationships" id="256" r:id="R829706dfe52441b4"/>
    <p:sldId xmlns:r="http://schemas.openxmlformats.org/officeDocument/2006/relationships" id="257" r:id="Rdff760ef416a40e2"/>
    <p:sldId xmlns:r="http://schemas.openxmlformats.org/officeDocument/2006/relationships" id="258" r:id="Rf7fdf0be952340cf"/>
    <p:sldId xmlns:r="http://schemas.openxmlformats.org/officeDocument/2006/relationships" id="259" r:id="Rf7ad169b253349b2"/>
    <p:sldId xmlns:r="http://schemas.openxmlformats.org/officeDocument/2006/relationships" id="260" r:id="R0453bd9822ea406c"/>
    <p:sldId xmlns:r="http://schemas.openxmlformats.org/officeDocument/2006/relationships" id="261" r:id="R5e7a144c83ee46bf"/>
    <p:sldId xmlns:r="http://schemas.openxmlformats.org/officeDocument/2006/relationships" id="262" r:id="R152c734c96bd47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3367e31e2e74017" /><Relationship Type="http://schemas.openxmlformats.org/officeDocument/2006/relationships/slide" Target="/ppt/slides/slide1.xml" Id="R829706dfe52441b4" /><Relationship Type="http://schemas.openxmlformats.org/officeDocument/2006/relationships/slide" Target="/ppt/slides/slide2.xml" Id="Rdff760ef416a40e2" /><Relationship Type="http://schemas.openxmlformats.org/officeDocument/2006/relationships/slide" Target="/ppt/slides/slide3.xml" Id="Rf7fdf0be952340cf" /><Relationship Type="http://schemas.openxmlformats.org/officeDocument/2006/relationships/slide" Target="/ppt/slides/slide4.xml" Id="Rf7ad169b253349b2" /><Relationship Type="http://schemas.openxmlformats.org/officeDocument/2006/relationships/slide" Target="/ppt/slides/slide5.xml" Id="R0453bd9822ea406c" /><Relationship Type="http://schemas.openxmlformats.org/officeDocument/2006/relationships/slide" Target="/ppt/slides/slide6.xml" Id="R5e7a144c83ee46bf" /><Relationship Type="http://schemas.openxmlformats.org/officeDocument/2006/relationships/slide" Target="/ppt/slides/slide7.xml" Id="R152c734c96bd47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82bf3c4b5d457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0a6cbb1744020" /><Relationship Type="http://schemas.openxmlformats.org/officeDocument/2006/relationships/theme" Target="/ppt/slideMasters/theme/theme1.xml" Id="Re1ff7d500ea4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3b0a6cbb17440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d55763cb047c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00a2f5604e4a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8b2f7d1e049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a6cbc7ef1c48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e3d45c45141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b1ef5b4cb48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9a2d3d8da464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MAGCO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3 852 659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46 440 611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47 172 342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KJÆRNES MAGNUS TOLLNES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Permian, 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826 286 822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MAGCO AS</a:t>
            </a:r>
          </a:p>
        </p:txBody>
      </p:sp>
    </p:spTree>
  </p:cSld>
  <p:clrMapOvr>
    <a:masterClrMapping xmlns:a="http://schemas.openxmlformats.org/drawingml/2006/main"/>
  </p:clrMapOvr>
</p:sld>
</file>