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9423d2b4b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29ddf53c341f6"/>
  </p:sldMasterIdLst>
  <p:sldIdLst>
    <p:sldId xmlns:r="http://schemas.openxmlformats.org/officeDocument/2006/relationships" id="256" r:id="R34e0e152fd0c4ae8"/>
    <p:sldId xmlns:r="http://schemas.openxmlformats.org/officeDocument/2006/relationships" id="257" r:id="R1d8178bb11de424b"/>
    <p:sldId xmlns:r="http://schemas.openxmlformats.org/officeDocument/2006/relationships" id="258" r:id="R2441e952d503423e"/>
    <p:sldId xmlns:r="http://schemas.openxmlformats.org/officeDocument/2006/relationships" id="259" r:id="R8fe87ba11eb74529"/>
    <p:sldId xmlns:r="http://schemas.openxmlformats.org/officeDocument/2006/relationships" id="260" r:id="R80599fe81aac4ba1"/>
    <p:sldId xmlns:r="http://schemas.openxmlformats.org/officeDocument/2006/relationships" id="261" r:id="Rf718b5dda0b7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29ddf53c341f6" /><Relationship Type="http://schemas.openxmlformats.org/officeDocument/2006/relationships/slide" Target="/ppt/slides/slide1.xml" Id="R34e0e152fd0c4ae8" /><Relationship Type="http://schemas.openxmlformats.org/officeDocument/2006/relationships/slide" Target="/ppt/slides/slide2.xml" Id="R1d8178bb11de424b" /><Relationship Type="http://schemas.openxmlformats.org/officeDocument/2006/relationships/slide" Target="/ppt/slides/slide3.xml" Id="R2441e952d503423e" /><Relationship Type="http://schemas.openxmlformats.org/officeDocument/2006/relationships/slide" Target="/ppt/slides/slide4.xml" Id="R8fe87ba11eb74529" /><Relationship Type="http://schemas.openxmlformats.org/officeDocument/2006/relationships/slide" Target="/ppt/slides/slide5.xml" Id="R80599fe81aac4ba1" /><Relationship Type="http://schemas.openxmlformats.org/officeDocument/2006/relationships/slide" Target="/ppt/slides/slide6.xml" Id="Rf718b5dda0b7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40c20a596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ad976e6fc4b0c" /><Relationship Type="http://schemas.openxmlformats.org/officeDocument/2006/relationships/theme" Target="/ppt/slideMasters/theme/theme1.xml" Id="R45a4c85ae279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ad976e6fc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9b7d4abe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2802dfcd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c683d25f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c70849219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40eab5c93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03211f830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