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79233e95c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f0fa6907c4437"/>
  </p:sldMasterIdLst>
  <p:sldIdLst>
    <p:sldId xmlns:r="http://schemas.openxmlformats.org/officeDocument/2006/relationships" id="256" r:id="Re9dd572786f54cf7"/>
    <p:sldId xmlns:r="http://schemas.openxmlformats.org/officeDocument/2006/relationships" id="257" r:id="Rc1379350e0884aef"/>
    <p:sldId xmlns:r="http://schemas.openxmlformats.org/officeDocument/2006/relationships" id="258" r:id="R4f368983f0fe4dc5"/>
    <p:sldId xmlns:r="http://schemas.openxmlformats.org/officeDocument/2006/relationships" id="259" r:id="R2c4a9228c1da4dd4"/>
    <p:sldId xmlns:r="http://schemas.openxmlformats.org/officeDocument/2006/relationships" id="260" r:id="R4bb251df4dcd4c72"/>
    <p:sldId xmlns:r="http://schemas.openxmlformats.org/officeDocument/2006/relationships" id="261" r:id="Ra442afdf43d04c3f"/>
    <p:sldId xmlns:r="http://schemas.openxmlformats.org/officeDocument/2006/relationships" id="262" r:id="Rca646a44948a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f0fa6907c4437" /><Relationship Type="http://schemas.openxmlformats.org/officeDocument/2006/relationships/slide" Target="/ppt/slides/slide1.xml" Id="Re9dd572786f54cf7" /><Relationship Type="http://schemas.openxmlformats.org/officeDocument/2006/relationships/slide" Target="/ppt/slides/slide2.xml" Id="Rc1379350e0884aef" /><Relationship Type="http://schemas.openxmlformats.org/officeDocument/2006/relationships/slide" Target="/ppt/slides/slide3.xml" Id="R4f368983f0fe4dc5" /><Relationship Type="http://schemas.openxmlformats.org/officeDocument/2006/relationships/slide" Target="/ppt/slides/slide4.xml" Id="R2c4a9228c1da4dd4" /><Relationship Type="http://schemas.openxmlformats.org/officeDocument/2006/relationships/slide" Target="/ppt/slides/slide5.xml" Id="R4bb251df4dcd4c72" /><Relationship Type="http://schemas.openxmlformats.org/officeDocument/2006/relationships/slide" Target="/ppt/slides/slide6.xml" Id="Ra442afdf43d04c3f" /><Relationship Type="http://schemas.openxmlformats.org/officeDocument/2006/relationships/slide" Target="/ppt/slides/slide7.xml" Id="Rca646a44948a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7be313c93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16a9a36c24301" /><Relationship Type="http://schemas.openxmlformats.org/officeDocument/2006/relationships/theme" Target="/ppt/slideMasters/theme/theme1.xml" Id="R103012eaed97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16a9a36c2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581cf021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f315fcfc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9d169fb1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8e2bfb17c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96570340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352d4000c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5213d637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9 412 432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KARL-KRISTIAN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