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d0bc17a91e14d8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50c50b5c0b645cf"/>
  </p:sldMasterIdLst>
  <p:sldIdLst>
    <p:sldId xmlns:r="http://schemas.openxmlformats.org/officeDocument/2006/relationships" id="256" r:id="R7a74e584010b42b7"/>
    <p:sldId xmlns:r="http://schemas.openxmlformats.org/officeDocument/2006/relationships" id="257" r:id="R40097526671d44a6"/>
    <p:sldId xmlns:r="http://schemas.openxmlformats.org/officeDocument/2006/relationships" id="258" r:id="Re949c3c6a7504bd1"/>
    <p:sldId xmlns:r="http://schemas.openxmlformats.org/officeDocument/2006/relationships" id="259" r:id="Ra9a9e532aa3847e4"/>
    <p:sldId xmlns:r="http://schemas.openxmlformats.org/officeDocument/2006/relationships" id="260" r:id="R06d14f39a1fe413b"/>
    <p:sldId xmlns:r="http://schemas.openxmlformats.org/officeDocument/2006/relationships" id="261" r:id="R42d90f2ea5c04f5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50c50b5c0b645cf" /><Relationship Type="http://schemas.openxmlformats.org/officeDocument/2006/relationships/slide" Target="/ppt/slides/slide1.xml" Id="R7a74e584010b42b7" /><Relationship Type="http://schemas.openxmlformats.org/officeDocument/2006/relationships/slide" Target="/ppt/slides/slide2.xml" Id="R40097526671d44a6" /><Relationship Type="http://schemas.openxmlformats.org/officeDocument/2006/relationships/slide" Target="/ppt/slides/slide3.xml" Id="Re949c3c6a7504bd1" /><Relationship Type="http://schemas.openxmlformats.org/officeDocument/2006/relationships/slide" Target="/ppt/slides/slide4.xml" Id="Ra9a9e532aa3847e4" /><Relationship Type="http://schemas.openxmlformats.org/officeDocument/2006/relationships/slide" Target="/ppt/slides/slide5.xml" Id="R06d14f39a1fe413b" /><Relationship Type="http://schemas.openxmlformats.org/officeDocument/2006/relationships/slide" Target="/ppt/slides/slide6.xml" Id="R42d90f2ea5c04f5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4dee36fddf043f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0e8b35c3f64ca4" /><Relationship Type="http://schemas.openxmlformats.org/officeDocument/2006/relationships/theme" Target="/ppt/slideMasters/theme/theme1.xml" Id="Rd7c105ad8cc34c8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40e8b35c3f64ca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50f8eb5c3c41f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b97d6d905e405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9152e054dd4ed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daae266e3b4ce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e3ed6deb744af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cd42832798460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KKH-HOLDING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KKH-HOLDING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KKH-HOLDING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KKH-HOLDING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KKH-HOLDING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KKH-HOLDING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Tollmoveien 31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7530 Meråker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826 175 052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KKH-HOLDING AS</a:t>
            </a:r>
          </a:p>
        </p:txBody>
      </p:sp>
    </p:spTree>
  </p:cSld>
  <p:clrMapOvr>
    <a:masterClrMapping xmlns:a="http://schemas.openxmlformats.org/drawingml/2006/main"/>
  </p:clrMapOvr>
</p:sld>
</file>