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a07df7d8b3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9874f8908b4d8f"/>
  </p:sldMasterIdLst>
  <p:sldIdLst>
    <p:sldId xmlns:r="http://schemas.openxmlformats.org/officeDocument/2006/relationships" id="256" r:id="R04d6555f8e9442e1"/>
    <p:sldId xmlns:r="http://schemas.openxmlformats.org/officeDocument/2006/relationships" id="257" r:id="Ra742ded8d60f4fac"/>
    <p:sldId xmlns:r="http://schemas.openxmlformats.org/officeDocument/2006/relationships" id="258" r:id="Re1de6fe63ed84626"/>
    <p:sldId xmlns:r="http://schemas.openxmlformats.org/officeDocument/2006/relationships" id="259" r:id="R7c480fae3d454647"/>
    <p:sldId xmlns:r="http://schemas.openxmlformats.org/officeDocument/2006/relationships" id="260" r:id="Rd7502c53681649a1"/>
    <p:sldId xmlns:r="http://schemas.openxmlformats.org/officeDocument/2006/relationships" id="261" r:id="R002dc543fdb343f6"/>
    <p:sldId xmlns:r="http://schemas.openxmlformats.org/officeDocument/2006/relationships" id="262" r:id="Rc1c8c11e17e2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874f8908b4d8f" /><Relationship Type="http://schemas.openxmlformats.org/officeDocument/2006/relationships/slide" Target="/ppt/slides/slide1.xml" Id="R04d6555f8e9442e1" /><Relationship Type="http://schemas.openxmlformats.org/officeDocument/2006/relationships/slide" Target="/ppt/slides/slide2.xml" Id="Ra742ded8d60f4fac" /><Relationship Type="http://schemas.openxmlformats.org/officeDocument/2006/relationships/slide" Target="/ppt/slides/slide3.xml" Id="Re1de6fe63ed84626" /><Relationship Type="http://schemas.openxmlformats.org/officeDocument/2006/relationships/slide" Target="/ppt/slides/slide4.xml" Id="R7c480fae3d454647" /><Relationship Type="http://schemas.openxmlformats.org/officeDocument/2006/relationships/slide" Target="/ppt/slides/slide5.xml" Id="Rd7502c53681649a1" /><Relationship Type="http://schemas.openxmlformats.org/officeDocument/2006/relationships/slide" Target="/ppt/slides/slide6.xml" Id="R002dc543fdb343f6" /><Relationship Type="http://schemas.openxmlformats.org/officeDocument/2006/relationships/slide" Target="/ppt/slides/slide7.xml" Id="Rc1c8c11e17e2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eae7665d84b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1f934c77c4c3b" /><Relationship Type="http://schemas.openxmlformats.org/officeDocument/2006/relationships/theme" Target="/ppt/slideMasters/theme/theme1.xml" Id="R2bb5dfa966d2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61f934c77c4c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e88f319534e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585757567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e69be236044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a4a98fd5041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ab3d8d4174e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c53aaae1b4d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aabda710f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TOCAVIMA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TOCAVIMA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471 891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TORHILD HETLAND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Buggelandsbakken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826 159 952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