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55eca25aa3342a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459c14b30984c77"/>
  </p:sldMasterIdLst>
  <p:sldIdLst>
    <p:sldId xmlns:r="http://schemas.openxmlformats.org/officeDocument/2006/relationships" id="256" r:id="Rd5f39bd74fef4e3e"/>
    <p:sldId xmlns:r="http://schemas.openxmlformats.org/officeDocument/2006/relationships" id="257" r:id="R618ad365576f4017"/>
    <p:sldId xmlns:r="http://schemas.openxmlformats.org/officeDocument/2006/relationships" id="258" r:id="R4621a1f5e1bd41bb"/>
    <p:sldId xmlns:r="http://schemas.openxmlformats.org/officeDocument/2006/relationships" id="259" r:id="R9313e6bc238949f3"/>
    <p:sldId xmlns:r="http://schemas.openxmlformats.org/officeDocument/2006/relationships" id="260" r:id="Re8b0290d9e7a4177"/>
    <p:sldId xmlns:r="http://schemas.openxmlformats.org/officeDocument/2006/relationships" id="261" r:id="Rf5fa8fc05ff744e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59c14b30984c77" /><Relationship Type="http://schemas.openxmlformats.org/officeDocument/2006/relationships/slide" Target="/ppt/slides/slide1.xml" Id="Rd5f39bd74fef4e3e" /><Relationship Type="http://schemas.openxmlformats.org/officeDocument/2006/relationships/slide" Target="/ppt/slides/slide2.xml" Id="R618ad365576f4017" /><Relationship Type="http://schemas.openxmlformats.org/officeDocument/2006/relationships/slide" Target="/ppt/slides/slide3.xml" Id="R4621a1f5e1bd41bb" /><Relationship Type="http://schemas.openxmlformats.org/officeDocument/2006/relationships/slide" Target="/ppt/slides/slide4.xml" Id="R9313e6bc238949f3" /><Relationship Type="http://schemas.openxmlformats.org/officeDocument/2006/relationships/slide" Target="/ppt/slides/slide5.xml" Id="Re8b0290d9e7a4177" /><Relationship Type="http://schemas.openxmlformats.org/officeDocument/2006/relationships/slide" Target="/ppt/slides/slide6.xml" Id="Rf5fa8fc05ff744e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ad7f06629948c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c61d7abbe3422f" /><Relationship Type="http://schemas.openxmlformats.org/officeDocument/2006/relationships/theme" Target="/ppt/slideMasters/theme/theme1.xml" Id="R6bc25cb3c5594fa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bc61d7abbe3422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da14ce8938457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f28ddb73d744d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9375ff9faa4a6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da86586b364b4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32d3601f7447b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afbab3ece2401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TOCAVIMA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TOCAVIMA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TOCAVIMA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TOCAVIMA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TOCAVIMA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TOCAVIMA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Buggelandsbakken 182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4324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826 159 952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TOCAVIMA AS</a:t>
            </a:r>
          </a:p>
        </p:txBody>
      </p:sp>
    </p:spTree>
  </p:cSld>
  <p:clrMapOvr>
    <a:masterClrMapping xmlns:a="http://schemas.openxmlformats.org/drawingml/2006/main"/>
  </p:clrMapOvr>
</p:sld>
</file>