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07b7a1da9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0700e67754b60"/>
  </p:sldMasterIdLst>
  <p:sldIdLst>
    <p:sldId xmlns:r="http://schemas.openxmlformats.org/officeDocument/2006/relationships" id="256" r:id="R37f1b7f66a724668"/>
    <p:sldId xmlns:r="http://schemas.openxmlformats.org/officeDocument/2006/relationships" id="257" r:id="Rd38141595bea4f7f"/>
    <p:sldId xmlns:r="http://schemas.openxmlformats.org/officeDocument/2006/relationships" id="258" r:id="Rb4391c8bba184b7e"/>
    <p:sldId xmlns:r="http://schemas.openxmlformats.org/officeDocument/2006/relationships" id="259" r:id="R88377476409841f1"/>
    <p:sldId xmlns:r="http://schemas.openxmlformats.org/officeDocument/2006/relationships" id="260" r:id="R5815cf7121a74a88"/>
    <p:sldId xmlns:r="http://schemas.openxmlformats.org/officeDocument/2006/relationships" id="261" r:id="R120bf351cf5a456d"/>
    <p:sldId xmlns:r="http://schemas.openxmlformats.org/officeDocument/2006/relationships" id="262" r:id="R44b6cdbbecaa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0700e67754b60" /><Relationship Type="http://schemas.openxmlformats.org/officeDocument/2006/relationships/slide" Target="/ppt/slides/slide1.xml" Id="R37f1b7f66a724668" /><Relationship Type="http://schemas.openxmlformats.org/officeDocument/2006/relationships/slide" Target="/ppt/slides/slide2.xml" Id="Rd38141595bea4f7f" /><Relationship Type="http://schemas.openxmlformats.org/officeDocument/2006/relationships/slide" Target="/ppt/slides/slide3.xml" Id="Rb4391c8bba184b7e" /><Relationship Type="http://schemas.openxmlformats.org/officeDocument/2006/relationships/slide" Target="/ppt/slides/slide4.xml" Id="R88377476409841f1" /><Relationship Type="http://schemas.openxmlformats.org/officeDocument/2006/relationships/slide" Target="/ppt/slides/slide5.xml" Id="R5815cf7121a74a88" /><Relationship Type="http://schemas.openxmlformats.org/officeDocument/2006/relationships/slide" Target="/ppt/slides/slide6.xml" Id="R120bf351cf5a456d" /><Relationship Type="http://schemas.openxmlformats.org/officeDocument/2006/relationships/slide" Target="/ppt/slides/slide7.xml" Id="R44b6cdbbecaa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8328546c1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9f962c0184a88" /><Relationship Type="http://schemas.openxmlformats.org/officeDocument/2006/relationships/theme" Target="/ppt/slideMasters/theme/theme1.xml" Id="Rd5940a200479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9f962c018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5361c810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5573527f8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e35cc000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a66d2112b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2592dfec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5cdd3fba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a81254a8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SELMER EQUITIES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SELMER EQUITIES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10 386 380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NEDREBØ SELMER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Selmer Nedrebø, Langgata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825 904 972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SELMER EQUITIES AS</a:t>
            </a:r>
          </a:p>
        </p:txBody>
      </p:sp>
    </p:spTree>
  </p:cSld>
  <p:clrMapOvr>
    <a:masterClrMapping xmlns:a="http://schemas.openxmlformats.org/drawingml/2006/main"/>
  </p:clrMapOvr>
</p:sld>
</file>