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4976fd47245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58092ebfd140df"/>
  </p:sldMasterIdLst>
  <p:sldIdLst>
    <p:sldId xmlns:r="http://schemas.openxmlformats.org/officeDocument/2006/relationships" id="256" r:id="Rf2d752c2be564247"/>
    <p:sldId xmlns:r="http://schemas.openxmlformats.org/officeDocument/2006/relationships" id="257" r:id="R3098a0428e1946b7"/>
    <p:sldId xmlns:r="http://schemas.openxmlformats.org/officeDocument/2006/relationships" id="258" r:id="R223cad4c39f048c9"/>
    <p:sldId xmlns:r="http://schemas.openxmlformats.org/officeDocument/2006/relationships" id="259" r:id="Rf7c65b63945d433a"/>
    <p:sldId xmlns:r="http://schemas.openxmlformats.org/officeDocument/2006/relationships" id="260" r:id="R9b6eca3a9a514c83"/>
    <p:sldId xmlns:r="http://schemas.openxmlformats.org/officeDocument/2006/relationships" id="261" r:id="Rbbf217c78cfc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8092ebfd140df" /><Relationship Type="http://schemas.openxmlformats.org/officeDocument/2006/relationships/slide" Target="/ppt/slides/slide1.xml" Id="Rf2d752c2be564247" /><Relationship Type="http://schemas.openxmlformats.org/officeDocument/2006/relationships/slide" Target="/ppt/slides/slide2.xml" Id="R3098a0428e1946b7" /><Relationship Type="http://schemas.openxmlformats.org/officeDocument/2006/relationships/slide" Target="/ppt/slides/slide3.xml" Id="R223cad4c39f048c9" /><Relationship Type="http://schemas.openxmlformats.org/officeDocument/2006/relationships/slide" Target="/ppt/slides/slide4.xml" Id="Rf7c65b63945d433a" /><Relationship Type="http://schemas.openxmlformats.org/officeDocument/2006/relationships/slide" Target="/ppt/slides/slide5.xml" Id="R9b6eca3a9a514c83" /><Relationship Type="http://schemas.openxmlformats.org/officeDocument/2006/relationships/slide" Target="/ppt/slides/slide6.xml" Id="Rbbf217c78cfc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60e4dd4a2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60d5e84140f1" /><Relationship Type="http://schemas.openxmlformats.org/officeDocument/2006/relationships/theme" Target="/ppt/slideMasters/theme/theme1.xml" Id="Rf7034ae653ee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a60d5e84140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121af3ec9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b69fca05e4e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e58b03d344a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82d2bf096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c04f796e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85efbf45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SELMER EQUITIES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SELMER EQUITIES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SELMER EQUITIES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SELMER EQUITIES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SELMER EQUITIES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SELMER EQUITIES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Selmer Nedrebø, Langgata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825 904 972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SELMER EQUITIES AS</a:t>
            </a:r>
          </a:p>
        </p:txBody>
      </p:sp>
    </p:spTree>
  </p:cSld>
  <p:clrMapOvr>
    <a:masterClrMapping xmlns:a="http://schemas.openxmlformats.org/drawingml/2006/main"/>
  </p:clrMapOvr>
</p:sld>
</file>