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4329436f5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d0e79d6614cea"/>
  </p:sldMasterIdLst>
  <p:sldIdLst>
    <p:sldId xmlns:r="http://schemas.openxmlformats.org/officeDocument/2006/relationships" id="256" r:id="Rcb7de965c5f24238"/>
    <p:sldId xmlns:r="http://schemas.openxmlformats.org/officeDocument/2006/relationships" id="257" r:id="Rbb2356e3528d457e"/>
    <p:sldId xmlns:r="http://schemas.openxmlformats.org/officeDocument/2006/relationships" id="258" r:id="Rb81373f41932418d"/>
    <p:sldId xmlns:r="http://schemas.openxmlformats.org/officeDocument/2006/relationships" id="259" r:id="R021c527dc0304ada"/>
    <p:sldId xmlns:r="http://schemas.openxmlformats.org/officeDocument/2006/relationships" id="260" r:id="R66540bf7c7a8455f"/>
    <p:sldId xmlns:r="http://schemas.openxmlformats.org/officeDocument/2006/relationships" id="261" r:id="Rd580abd6c9f44c7e"/>
    <p:sldId xmlns:r="http://schemas.openxmlformats.org/officeDocument/2006/relationships" id="262" r:id="R9cfedcec0e8e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d0e79d6614cea" /><Relationship Type="http://schemas.openxmlformats.org/officeDocument/2006/relationships/slide" Target="/ppt/slides/slide1.xml" Id="Rcb7de965c5f24238" /><Relationship Type="http://schemas.openxmlformats.org/officeDocument/2006/relationships/slide" Target="/ppt/slides/slide2.xml" Id="Rbb2356e3528d457e" /><Relationship Type="http://schemas.openxmlformats.org/officeDocument/2006/relationships/slide" Target="/ppt/slides/slide3.xml" Id="Rb81373f41932418d" /><Relationship Type="http://schemas.openxmlformats.org/officeDocument/2006/relationships/slide" Target="/ppt/slides/slide4.xml" Id="R021c527dc0304ada" /><Relationship Type="http://schemas.openxmlformats.org/officeDocument/2006/relationships/slide" Target="/ppt/slides/slide5.xml" Id="R66540bf7c7a8455f" /><Relationship Type="http://schemas.openxmlformats.org/officeDocument/2006/relationships/slide" Target="/ppt/slides/slide6.xml" Id="Rd580abd6c9f44c7e" /><Relationship Type="http://schemas.openxmlformats.org/officeDocument/2006/relationships/slide" Target="/ppt/slides/slide7.xml" Id="R9cfedcec0e8e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98776109f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110d49ba40f6" /><Relationship Type="http://schemas.openxmlformats.org/officeDocument/2006/relationships/theme" Target="/ppt/slideMasters/theme/theme1.xml" Id="Rac923e4185d5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9110d49ba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852d509e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a8d369db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993da5b6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eda6e797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75459574a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c0e6cb62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e55dbaea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 HP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 HP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5 964 411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OLE-ALEXANDER HESBY PALM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Skjoldvegen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825 875 212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 HP INVEST AS</a:t>
            </a:r>
          </a:p>
        </p:txBody>
      </p:sp>
    </p:spTree>
  </p:cSld>
  <p:clrMapOvr>
    <a:masterClrMapping xmlns:a="http://schemas.openxmlformats.org/drawingml/2006/main"/>
  </p:clrMapOvr>
</p:sld>
</file>