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beaf74cdb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d0ce3a83d474c"/>
  </p:sldMasterIdLst>
  <p:sldIdLst>
    <p:sldId xmlns:r="http://schemas.openxmlformats.org/officeDocument/2006/relationships" id="256" r:id="R0e1c4d70a1774121"/>
    <p:sldId xmlns:r="http://schemas.openxmlformats.org/officeDocument/2006/relationships" id="257" r:id="R3bd55488e28543a5"/>
    <p:sldId xmlns:r="http://schemas.openxmlformats.org/officeDocument/2006/relationships" id="258" r:id="R666c39b72f31494f"/>
    <p:sldId xmlns:r="http://schemas.openxmlformats.org/officeDocument/2006/relationships" id="259" r:id="R17051234864c419c"/>
    <p:sldId xmlns:r="http://schemas.openxmlformats.org/officeDocument/2006/relationships" id="260" r:id="R0d9569857b554eae"/>
    <p:sldId xmlns:r="http://schemas.openxmlformats.org/officeDocument/2006/relationships" id="261" r:id="R38c205d38b9c47d6"/>
    <p:sldId xmlns:r="http://schemas.openxmlformats.org/officeDocument/2006/relationships" id="262" r:id="Rdce93408a41f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d0ce3a83d474c" /><Relationship Type="http://schemas.openxmlformats.org/officeDocument/2006/relationships/slide" Target="/ppt/slides/slide1.xml" Id="R0e1c4d70a1774121" /><Relationship Type="http://schemas.openxmlformats.org/officeDocument/2006/relationships/slide" Target="/ppt/slides/slide2.xml" Id="R3bd55488e28543a5" /><Relationship Type="http://schemas.openxmlformats.org/officeDocument/2006/relationships/slide" Target="/ppt/slides/slide3.xml" Id="R666c39b72f31494f" /><Relationship Type="http://schemas.openxmlformats.org/officeDocument/2006/relationships/slide" Target="/ppt/slides/slide4.xml" Id="R17051234864c419c" /><Relationship Type="http://schemas.openxmlformats.org/officeDocument/2006/relationships/slide" Target="/ppt/slides/slide5.xml" Id="R0d9569857b554eae" /><Relationship Type="http://schemas.openxmlformats.org/officeDocument/2006/relationships/slide" Target="/ppt/slides/slide6.xml" Id="R38c205d38b9c47d6" /><Relationship Type="http://schemas.openxmlformats.org/officeDocument/2006/relationships/slide" Target="/ppt/slides/slide7.xml" Id="Rdce93408a41f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004bf3bd9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012be78334ae3" /><Relationship Type="http://schemas.openxmlformats.org/officeDocument/2006/relationships/theme" Target="/ppt/slideMasters/theme/theme1.xml" Id="R1745475ec1f4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012be7833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ae18c505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d2ae240d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dc4b0763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c37dd334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be4f80c4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6b4ea74b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c729661d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201 141 359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TEMPUS HOLDINGS 89 S.À 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Heimr Collection AS, 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825 597 492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