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f346758f541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4cf3e524443d6"/>
  </p:sldMasterIdLst>
  <p:sldIdLst>
    <p:sldId xmlns:r="http://schemas.openxmlformats.org/officeDocument/2006/relationships" id="256" r:id="R00176460c4564b44"/>
    <p:sldId xmlns:r="http://schemas.openxmlformats.org/officeDocument/2006/relationships" id="257" r:id="R7869ea113ffd4e4c"/>
    <p:sldId xmlns:r="http://schemas.openxmlformats.org/officeDocument/2006/relationships" id="258" r:id="Ra8278916d85b4906"/>
    <p:sldId xmlns:r="http://schemas.openxmlformats.org/officeDocument/2006/relationships" id="259" r:id="R3ba23695894540ed"/>
    <p:sldId xmlns:r="http://schemas.openxmlformats.org/officeDocument/2006/relationships" id="260" r:id="Redf63cb5199544e4"/>
    <p:sldId xmlns:r="http://schemas.openxmlformats.org/officeDocument/2006/relationships" id="261" r:id="Rf2037ce4b6934b01"/>
    <p:sldId xmlns:r="http://schemas.openxmlformats.org/officeDocument/2006/relationships" id="262" r:id="Rb5dc71a29cd047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4cf3e524443d6" /><Relationship Type="http://schemas.openxmlformats.org/officeDocument/2006/relationships/slide" Target="/ppt/slides/slide1.xml" Id="R00176460c4564b44" /><Relationship Type="http://schemas.openxmlformats.org/officeDocument/2006/relationships/slide" Target="/ppt/slides/slide2.xml" Id="R7869ea113ffd4e4c" /><Relationship Type="http://schemas.openxmlformats.org/officeDocument/2006/relationships/slide" Target="/ppt/slides/slide3.xml" Id="Ra8278916d85b4906" /><Relationship Type="http://schemas.openxmlformats.org/officeDocument/2006/relationships/slide" Target="/ppt/slides/slide4.xml" Id="R3ba23695894540ed" /><Relationship Type="http://schemas.openxmlformats.org/officeDocument/2006/relationships/slide" Target="/ppt/slides/slide5.xml" Id="Redf63cb5199544e4" /><Relationship Type="http://schemas.openxmlformats.org/officeDocument/2006/relationships/slide" Target="/ppt/slides/slide6.xml" Id="Rf2037ce4b6934b01" /><Relationship Type="http://schemas.openxmlformats.org/officeDocument/2006/relationships/slide" Target="/ppt/slides/slide7.xml" Id="Rb5dc71a29cd047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96287a4e4047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65d4b6a254582" /><Relationship Type="http://schemas.openxmlformats.org/officeDocument/2006/relationships/theme" Target="/ppt/slideMasters/theme/theme1.xml" Id="R788769470e5146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65d4b6a2545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5c43b39d14d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ca207359d4a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261a5c4f341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ee1239d27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de96fd03c45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2cad542a547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8e0379c6941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GETZ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GETZ INVEST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878 221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842 876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830 863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2 563 307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2 583 551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 LANGE GETZ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Kleivstuvegen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7607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825 274 502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GETZ INVEST AS</a:t>
            </a:r>
          </a:p>
        </p:txBody>
      </p:sp>
    </p:spTree>
  </p:cSld>
  <p:clrMapOvr>
    <a:masterClrMapping xmlns:a="http://schemas.openxmlformats.org/drawingml/2006/main"/>
  </p:clrMapOvr>
</p:sld>
</file>