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c49e890bc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037b107df43f2"/>
  </p:sldMasterIdLst>
  <p:sldIdLst>
    <p:sldId xmlns:r="http://schemas.openxmlformats.org/officeDocument/2006/relationships" id="256" r:id="R7a463f832bf7463a"/>
    <p:sldId xmlns:r="http://schemas.openxmlformats.org/officeDocument/2006/relationships" id="257" r:id="R6e5cbe004b8d4588"/>
    <p:sldId xmlns:r="http://schemas.openxmlformats.org/officeDocument/2006/relationships" id="258" r:id="Reeb2f87e01fe4a69"/>
    <p:sldId xmlns:r="http://schemas.openxmlformats.org/officeDocument/2006/relationships" id="259" r:id="R8249eb4a7d044f84"/>
    <p:sldId xmlns:r="http://schemas.openxmlformats.org/officeDocument/2006/relationships" id="260" r:id="R83bc41c2ff82446e"/>
    <p:sldId xmlns:r="http://schemas.openxmlformats.org/officeDocument/2006/relationships" id="261" r:id="Rd58087e06b464faf"/>
    <p:sldId xmlns:r="http://schemas.openxmlformats.org/officeDocument/2006/relationships" id="262" r:id="R5674f69c5a62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037b107df43f2" /><Relationship Type="http://schemas.openxmlformats.org/officeDocument/2006/relationships/slide" Target="/ppt/slides/slide1.xml" Id="R7a463f832bf7463a" /><Relationship Type="http://schemas.openxmlformats.org/officeDocument/2006/relationships/slide" Target="/ppt/slides/slide2.xml" Id="R6e5cbe004b8d4588" /><Relationship Type="http://schemas.openxmlformats.org/officeDocument/2006/relationships/slide" Target="/ppt/slides/slide3.xml" Id="Reeb2f87e01fe4a69" /><Relationship Type="http://schemas.openxmlformats.org/officeDocument/2006/relationships/slide" Target="/ppt/slides/slide4.xml" Id="R8249eb4a7d044f84" /><Relationship Type="http://schemas.openxmlformats.org/officeDocument/2006/relationships/slide" Target="/ppt/slides/slide5.xml" Id="R83bc41c2ff82446e" /><Relationship Type="http://schemas.openxmlformats.org/officeDocument/2006/relationships/slide" Target="/ppt/slides/slide6.xml" Id="Rd58087e06b464faf" /><Relationship Type="http://schemas.openxmlformats.org/officeDocument/2006/relationships/slide" Target="/ppt/slides/slide7.xml" Id="R5674f69c5a62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74d8f5b58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8a55fa4b4b03" /><Relationship Type="http://schemas.openxmlformats.org/officeDocument/2006/relationships/theme" Target="/ppt/slideMasters/theme/theme1.xml" Id="R55ba398751ae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e8a55fa4b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77276138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e574c250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4636875474b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7553b22b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5580576cb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4eb2ae09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a22ed86ba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1 124 404 251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1 267 293 955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