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5b617231f047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d7a3519b054201"/>
  </p:sldMasterIdLst>
  <p:sldIdLst>
    <p:sldId xmlns:r="http://schemas.openxmlformats.org/officeDocument/2006/relationships" id="256" r:id="R52cf700a03cb4c52"/>
    <p:sldId xmlns:r="http://schemas.openxmlformats.org/officeDocument/2006/relationships" id="257" r:id="R3b20c415ae044bcd"/>
    <p:sldId xmlns:r="http://schemas.openxmlformats.org/officeDocument/2006/relationships" id="258" r:id="R8967689b86354699"/>
    <p:sldId xmlns:r="http://schemas.openxmlformats.org/officeDocument/2006/relationships" id="259" r:id="R05ece48b1aee4798"/>
    <p:sldId xmlns:r="http://schemas.openxmlformats.org/officeDocument/2006/relationships" id="260" r:id="Rc82ae50c81af406b"/>
    <p:sldId xmlns:r="http://schemas.openxmlformats.org/officeDocument/2006/relationships" id="261" r:id="R96b661e5f1a14c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7a3519b054201" /><Relationship Type="http://schemas.openxmlformats.org/officeDocument/2006/relationships/slide" Target="/ppt/slides/slide1.xml" Id="R52cf700a03cb4c52" /><Relationship Type="http://schemas.openxmlformats.org/officeDocument/2006/relationships/slide" Target="/ppt/slides/slide2.xml" Id="R3b20c415ae044bcd" /><Relationship Type="http://schemas.openxmlformats.org/officeDocument/2006/relationships/slide" Target="/ppt/slides/slide3.xml" Id="R8967689b86354699" /><Relationship Type="http://schemas.openxmlformats.org/officeDocument/2006/relationships/slide" Target="/ppt/slides/slide4.xml" Id="R05ece48b1aee4798" /><Relationship Type="http://schemas.openxmlformats.org/officeDocument/2006/relationships/slide" Target="/ppt/slides/slide5.xml" Id="Rc82ae50c81af406b" /><Relationship Type="http://schemas.openxmlformats.org/officeDocument/2006/relationships/slide" Target="/ppt/slides/slide6.xml" Id="R96b661e5f1a14c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0d6691c734d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502b90fc84a05" /><Relationship Type="http://schemas.openxmlformats.org/officeDocument/2006/relationships/theme" Target="/ppt/slideMasters/theme/theme1.xml" Id="Rb7800b81b35c4c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7502b90fc8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799b3c04f46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09cd5714f43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052d8497a44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75eaa89a647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a118270da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e0bc1f4c744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824 973 822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