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658c11206d44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8100fd09d74b04"/>
  </p:sldMasterIdLst>
  <p:sldIdLst>
    <p:sldId xmlns:r="http://schemas.openxmlformats.org/officeDocument/2006/relationships" id="256" r:id="R914b2fd8011948cc"/>
    <p:sldId xmlns:r="http://schemas.openxmlformats.org/officeDocument/2006/relationships" id="257" r:id="R53d574de95af49a3"/>
    <p:sldId xmlns:r="http://schemas.openxmlformats.org/officeDocument/2006/relationships" id="258" r:id="Rb3fcba1b432e4055"/>
    <p:sldId xmlns:r="http://schemas.openxmlformats.org/officeDocument/2006/relationships" id="259" r:id="R033eee5b9fe14c32"/>
    <p:sldId xmlns:r="http://schemas.openxmlformats.org/officeDocument/2006/relationships" id="260" r:id="R3499d968e35a4833"/>
    <p:sldId xmlns:r="http://schemas.openxmlformats.org/officeDocument/2006/relationships" id="261" r:id="R6a1300c6fba445ba"/>
    <p:sldId xmlns:r="http://schemas.openxmlformats.org/officeDocument/2006/relationships" id="262" r:id="R026b53c079674a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100fd09d74b04" /><Relationship Type="http://schemas.openxmlformats.org/officeDocument/2006/relationships/slide" Target="/ppt/slides/slide1.xml" Id="R914b2fd8011948cc" /><Relationship Type="http://schemas.openxmlformats.org/officeDocument/2006/relationships/slide" Target="/ppt/slides/slide2.xml" Id="R53d574de95af49a3" /><Relationship Type="http://schemas.openxmlformats.org/officeDocument/2006/relationships/slide" Target="/ppt/slides/slide3.xml" Id="Rb3fcba1b432e4055" /><Relationship Type="http://schemas.openxmlformats.org/officeDocument/2006/relationships/slide" Target="/ppt/slides/slide4.xml" Id="R033eee5b9fe14c32" /><Relationship Type="http://schemas.openxmlformats.org/officeDocument/2006/relationships/slide" Target="/ppt/slides/slide5.xml" Id="R3499d968e35a4833" /><Relationship Type="http://schemas.openxmlformats.org/officeDocument/2006/relationships/slide" Target="/ppt/slides/slide6.xml" Id="R6a1300c6fba445ba" /><Relationship Type="http://schemas.openxmlformats.org/officeDocument/2006/relationships/slide" Target="/ppt/slides/slide7.xml" Id="R026b53c079674a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818da14a94c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b0efb6a7a4bbe" /><Relationship Type="http://schemas.openxmlformats.org/officeDocument/2006/relationships/theme" Target="/ppt/slideMasters/theme/theme1.xml" Id="Ra6338464605c47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db0efb6a7a4b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69ff207314d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c5d005eb747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6b3a2ecd749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c6e489d2147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d8f849850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607540cbe4f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ebb4902c742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BORGSTEIN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BORGSTEIN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51 267 688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21 323 415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23 546 322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789 436 914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1 190 450 934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EXCALIBUR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KNIVEN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MIMAR BORGSTEIN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REITEN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Stålhaugen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824 783 802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BORGSTEIN AS</a:t>
            </a:r>
          </a:p>
        </p:txBody>
      </p:sp>
    </p:spTree>
  </p:cSld>
  <p:clrMapOvr>
    <a:masterClrMapping xmlns:a="http://schemas.openxmlformats.org/drawingml/2006/main"/>
  </p:clrMapOvr>
</p:sld>
</file>