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5d9b9fad9b4e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ef3a2d18b14790"/>
  </p:sldMasterIdLst>
  <p:sldIdLst>
    <p:sldId xmlns:r="http://schemas.openxmlformats.org/officeDocument/2006/relationships" id="256" r:id="R4b50933d2f604fce"/>
    <p:sldId xmlns:r="http://schemas.openxmlformats.org/officeDocument/2006/relationships" id="257" r:id="R107e03878ef34a11"/>
    <p:sldId xmlns:r="http://schemas.openxmlformats.org/officeDocument/2006/relationships" id="258" r:id="R7bb70f70c2de4034"/>
    <p:sldId xmlns:r="http://schemas.openxmlformats.org/officeDocument/2006/relationships" id="259" r:id="R7dd0b9d5707c434f"/>
    <p:sldId xmlns:r="http://schemas.openxmlformats.org/officeDocument/2006/relationships" id="260" r:id="R91239dab5f294c51"/>
    <p:sldId xmlns:r="http://schemas.openxmlformats.org/officeDocument/2006/relationships" id="261" r:id="R20afa32847534ccf"/>
    <p:sldId xmlns:r="http://schemas.openxmlformats.org/officeDocument/2006/relationships" id="262" r:id="R99317334042e44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ef3a2d18b14790" /><Relationship Type="http://schemas.openxmlformats.org/officeDocument/2006/relationships/slide" Target="/ppt/slides/slide1.xml" Id="R4b50933d2f604fce" /><Relationship Type="http://schemas.openxmlformats.org/officeDocument/2006/relationships/slide" Target="/ppt/slides/slide2.xml" Id="R107e03878ef34a11" /><Relationship Type="http://schemas.openxmlformats.org/officeDocument/2006/relationships/slide" Target="/ppt/slides/slide3.xml" Id="R7bb70f70c2de4034" /><Relationship Type="http://schemas.openxmlformats.org/officeDocument/2006/relationships/slide" Target="/ppt/slides/slide4.xml" Id="R7dd0b9d5707c434f" /><Relationship Type="http://schemas.openxmlformats.org/officeDocument/2006/relationships/slide" Target="/ppt/slides/slide5.xml" Id="R91239dab5f294c51" /><Relationship Type="http://schemas.openxmlformats.org/officeDocument/2006/relationships/slide" Target="/ppt/slides/slide6.xml" Id="R20afa32847534ccf" /><Relationship Type="http://schemas.openxmlformats.org/officeDocument/2006/relationships/slide" Target="/ppt/slides/slide7.xml" Id="R99317334042e44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78debc28434e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2567fd8754005" /><Relationship Type="http://schemas.openxmlformats.org/officeDocument/2006/relationships/theme" Target="/ppt/slideMasters/theme/theme1.xml" Id="R1d4a999dd58848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d2567fd87540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15d53ffa045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9fa9d178e4c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1963555294d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20fbf652c47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0b377fc7f45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5cb2be08045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cd9ba389e40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DALSNØ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DALSNØ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DALSNØ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DALSNØ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DALSNØ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DALSNØ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1 304 760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−264 244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1 252 675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2 969 976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3 307 034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DALSNØ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SNØRTELAND OLAV DALTVEIT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DALSNØ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Olav Snørteland, Wessels gate 25C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824 708 312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DALSNØ AS</a:t>
            </a:r>
          </a:p>
        </p:txBody>
      </p:sp>
    </p:spTree>
  </p:cSld>
  <p:clrMapOvr>
    <a:masterClrMapping xmlns:a="http://schemas.openxmlformats.org/drawingml/2006/main"/>
  </p:clrMapOvr>
</p:sld>
</file>