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199a307d2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250b5da46488b"/>
  </p:sldMasterIdLst>
  <p:sldIdLst>
    <p:sldId xmlns:r="http://schemas.openxmlformats.org/officeDocument/2006/relationships" id="256" r:id="Raa05ee5930834a7f"/>
    <p:sldId xmlns:r="http://schemas.openxmlformats.org/officeDocument/2006/relationships" id="257" r:id="R0465a9d356c84238"/>
    <p:sldId xmlns:r="http://schemas.openxmlformats.org/officeDocument/2006/relationships" id="258" r:id="R8e42f54d46734b5f"/>
    <p:sldId xmlns:r="http://schemas.openxmlformats.org/officeDocument/2006/relationships" id="259" r:id="R02114269088647ac"/>
    <p:sldId xmlns:r="http://schemas.openxmlformats.org/officeDocument/2006/relationships" id="260" r:id="R22fa0ad6bda84fbc"/>
    <p:sldId xmlns:r="http://schemas.openxmlformats.org/officeDocument/2006/relationships" id="261" r:id="R39da607b91c548bd"/>
    <p:sldId xmlns:r="http://schemas.openxmlformats.org/officeDocument/2006/relationships" id="262" r:id="R21e1b670230b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250b5da46488b" /><Relationship Type="http://schemas.openxmlformats.org/officeDocument/2006/relationships/slide" Target="/ppt/slides/slide1.xml" Id="Raa05ee5930834a7f" /><Relationship Type="http://schemas.openxmlformats.org/officeDocument/2006/relationships/slide" Target="/ppt/slides/slide2.xml" Id="R0465a9d356c84238" /><Relationship Type="http://schemas.openxmlformats.org/officeDocument/2006/relationships/slide" Target="/ppt/slides/slide3.xml" Id="R8e42f54d46734b5f" /><Relationship Type="http://schemas.openxmlformats.org/officeDocument/2006/relationships/slide" Target="/ppt/slides/slide4.xml" Id="R02114269088647ac" /><Relationship Type="http://schemas.openxmlformats.org/officeDocument/2006/relationships/slide" Target="/ppt/slides/slide5.xml" Id="R22fa0ad6bda84fbc" /><Relationship Type="http://schemas.openxmlformats.org/officeDocument/2006/relationships/slide" Target="/ppt/slides/slide6.xml" Id="R39da607b91c548bd" /><Relationship Type="http://schemas.openxmlformats.org/officeDocument/2006/relationships/slide" Target="/ppt/slides/slide7.xml" Id="R21e1b670230b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ddf84e693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8eae88794480c" /><Relationship Type="http://schemas.openxmlformats.org/officeDocument/2006/relationships/theme" Target="/ppt/slideMasters/theme/theme1.xml" Id="Rc72bd5e5127b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8eae88794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b2680594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4f898b9e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868a8616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05382999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bd6f2215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7aca033c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e5abcb1ad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