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2f08823c3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6c3185f30a4887"/>
  </p:sldMasterIdLst>
  <p:sldIdLst>
    <p:sldId xmlns:r="http://schemas.openxmlformats.org/officeDocument/2006/relationships" id="256" r:id="Re8227a255c2c464d"/>
    <p:sldId xmlns:r="http://schemas.openxmlformats.org/officeDocument/2006/relationships" id="257" r:id="Rca2f81b2c12a49d5"/>
    <p:sldId xmlns:r="http://schemas.openxmlformats.org/officeDocument/2006/relationships" id="258" r:id="R381b7b62a7fc4e70"/>
    <p:sldId xmlns:r="http://schemas.openxmlformats.org/officeDocument/2006/relationships" id="259" r:id="R564722432782439d"/>
    <p:sldId xmlns:r="http://schemas.openxmlformats.org/officeDocument/2006/relationships" id="260" r:id="R77fa021c8b8448be"/>
    <p:sldId xmlns:r="http://schemas.openxmlformats.org/officeDocument/2006/relationships" id="261" r:id="R971b6fd7ef4c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c3185f30a4887" /><Relationship Type="http://schemas.openxmlformats.org/officeDocument/2006/relationships/slide" Target="/ppt/slides/slide1.xml" Id="Re8227a255c2c464d" /><Relationship Type="http://schemas.openxmlformats.org/officeDocument/2006/relationships/slide" Target="/ppt/slides/slide2.xml" Id="Rca2f81b2c12a49d5" /><Relationship Type="http://schemas.openxmlformats.org/officeDocument/2006/relationships/slide" Target="/ppt/slides/slide3.xml" Id="R381b7b62a7fc4e70" /><Relationship Type="http://schemas.openxmlformats.org/officeDocument/2006/relationships/slide" Target="/ppt/slides/slide4.xml" Id="R564722432782439d" /><Relationship Type="http://schemas.openxmlformats.org/officeDocument/2006/relationships/slide" Target="/ppt/slides/slide5.xml" Id="R77fa021c8b8448be" /><Relationship Type="http://schemas.openxmlformats.org/officeDocument/2006/relationships/slide" Target="/ppt/slides/slide6.xml" Id="R971b6fd7ef4c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ea06e34da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4dd0f025645b1" /><Relationship Type="http://schemas.openxmlformats.org/officeDocument/2006/relationships/theme" Target="/ppt/slideMasters/theme/theme1.xml" Id="R06efe904b2a7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04dd0f0256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9cc5ca119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e625e50946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04318f0e04a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270a8701d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cc75f5740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a2ed9b8bb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824 587 892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INVEST AS</a:t>
            </a:r>
          </a:p>
        </p:txBody>
      </p:sp>
    </p:spTree>
  </p:cSld>
  <p:clrMapOvr>
    <a:masterClrMapping xmlns:a="http://schemas.openxmlformats.org/drawingml/2006/main"/>
  </p:clrMapOvr>
</p:sld>
</file>