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dbf78c53c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c50620d794e4c"/>
  </p:sldMasterIdLst>
  <p:sldIdLst>
    <p:sldId xmlns:r="http://schemas.openxmlformats.org/officeDocument/2006/relationships" id="256" r:id="R6b37b28d2cc84477"/>
    <p:sldId xmlns:r="http://schemas.openxmlformats.org/officeDocument/2006/relationships" id="257" r:id="R7b26ef23ec1642e2"/>
    <p:sldId xmlns:r="http://schemas.openxmlformats.org/officeDocument/2006/relationships" id="258" r:id="R8141cd8b6d8d4dd5"/>
    <p:sldId xmlns:r="http://schemas.openxmlformats.org/officeDocument/2006/relationships" id="259" r:id="R3d729b23e9684533"/>
    <p:sldId xmlns:r="http://schemas.openxmlformats.org/officeDocument/2006/relationships" id="260" r:id="Rc768e43a136b4caa"/>
    <p:sldId xmlns:r="http://schemas.openxmlformats.org/officeDocument/2006/relationships" id="261" r:id="R09b9e119f8974c13"/>
    <p:sldId xmlns:r="http://schemas.openxmlformats.org/officeDocument/2006/relationships" id="262" r:id="R89bf949709ec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c50620d794e4c" /><Relationship Type="http://schemas.openxmlformats.org/officeDocument/2006/relationships/slide" Target="/ppt/slides/slide1.xml" Id="R6b37b28d2cc84477" /><Relationship Type="http://schemas.openxmlformats.org/officeDocument/2006/relationships/slide" Target="/ppt/slides/slide2.xml" Id="R7b26ef23ec1642e2" /><Relationship Type="http://schemas.openxmlformats.org/officeDocument/2006/relationships/slide" Target="/ppt/slides/slide3.xml" Id="R8141cd8b6d8d4dd5" /><Relationship Type="http://schemas.openxmlformats.org/officeDocument/2006/relationships/slide" Target="/ppt/slides/slide4.xml" Id="R3d729b23e9684533" /><Relationship Type="http://schemas.openxmlformats.org/officeDocument/2006/relationships/slide" Target="/ppt/slides/slide5.xml" Id="Rc768e43a136b4caa" /><Relationship Type="http://schemas.openxmlformats.org/officeDocument/2006/relationships/slide" Target="/ppt/slides/slide6.xml" Id="R09b9e119f8974c13" /><Relationship Type="http://schemas.openxmlformats.org/officeDocument/2006/relationships/slide" Target="/ppt/slides/slide7.xml" Id="R89bf949709ec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b739cb66049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f65ae04c498f" /><Relationship Type="http://schemas.openxmlformats.org/officeDocument/2006/relationships/theme" Target="/ppt/slideMasters/theme/theme1.xml" Id="R063e1f7adeab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5f65ae04c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989cd91a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638079ea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fe61f23cd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d04be61b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0e2d50c8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5f5d80168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32cb18b2d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ANDREAS KVARSNES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EIDE HAUKANES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A. Kvarsnes, Arne Garborgs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824 446 822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