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4c524dd29844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696d03f9f1457b"/>
  </p:sldMasterIdLst>
  <p:sldIdLst>
    <p:sldId xmlns:r="http://schemas.openxmlformats.org/officeDocument/2006/relationships" id="256" r:id="R5ff5399e91004c0a"/>
    <p:sldId xmlns:r="http://schemas.openxmlformats.org/officeDocument/2006/relationships" id="257" r:id="R06390cca414e43da"/>
    <p:sldId xmlns:r="http://schemas.openxmlformats.org/officeDocument/2006/relationships" id="258" r:id="R833b818bd3534320"/>
    <p:sldId xmlns:r="http://schemas.openxmlformats.org/officeDocument/2006/relationships" id="259" r:id="R34da1d1dc54544b1"/>
    <p:sldId xmlns:r="http://schemas.openxmlformats.org/officeDocument/2006/relationships" id="260" r:id="R83c79fc2dff548c8"/>
    <p:sldId xmlns:r="http://schemas.openxmlformats.org/officeDocument/2006/relationships" id="261" r:id="Rea6e1d1ee50f41ff"/>
    <p:sldId xmlns:r="http://schemas.openxmlformats.org/officeDocument/2006/relationships" id="262" r:id="R92167623eba244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696d03f9f1457b" /><Relationship Type="http://schemas.openxmlformats.org/officeDocument/2006/relationships/slide" Target="/ppt/slides/slide1.xml" Id="R5ff5399e91004c0a" /><Relationship Type="http://schemas.openxmlformats.org/officeDocument/2006/relationships/slide" Target="/ppt/slides/slide2.xml" Id="R06390cca414e43da" /><Relationship Type="http://schemas.openxmlformats.org/officeDocument/2006/relationships/slide" Target="/ppt/slides/slide3.xml" Id="R833b818bd3534320" /><Relationship Type="http://schemas.openxmlformats.org/officeDocument/2006/relationships/slide" Target="/ppt/slides/slide4.xml" Id="R34da1d1dc54544b1" /><Relationship Type="http://schemas.openxmlformats.org/officeDocument/2006/relationships/slide" Target="/ppt/slides/slide5.xml" Id="R83c79fc2dff548c8" /><Relationship Type="http://schemas.openxmlformats.org/officeDocument/2006/relationships/slide" Target="/ppt/slides/slide6.xml" Id="Rea6e1d1ee50f41ff" /><Relationship Type="http://schemas.openxmlformats.org/officeDocument/2006/relationships/slide" Target="/ppt/slides/slide7.xml" Id="R92167623eba244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86a7bf4e048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da7e9b9e8478e" /><Relationship Type="http://schemas.openxmlformats.org/officeDocument/2006/relationships/theme" Target="/ppt/slideMasters/theme/theme1.xml" Id="Rbf2133de6f374e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3da7e9b9e847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97532bc3b4a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511ba175a44ff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e67b73bca42a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64ce1f5d7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d1d2359aa40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389bec0b141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8589cf595646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NYHAVN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NYHAVN 4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1 310 218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1 314 479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2 340 394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SAMUELSEN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veg 63C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824 379 432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NYHAVN 4 AS</a:t>
            </a:r>
          </a:p>
        </p:txBody>
      </p:sp>
    </p:spTree>
  </p:cSld>
  <p:clrMapOvr>
    <a:masterClrMapping xmlns:a="http://schemas.openxmlformats.org/drawingml/2006/main"/>
  </p:clrMapOvr>
</p:sld>
</file>