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ee08e2e21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9b3e266904a41"/>
  </p:sldMasterIdLst>
  <p:sldIdLst>
    <p:sldId xmlns:r="http://schemas.openxmlformats.org/officeDocument/2006/relationships" id="256" r:id="Rd43d4008d5d048a7"/>
    <p:sldId xmlns:r="http://schemas.openxmlformats.org/officeDocument/2006/relationships" id="257" r:id="R0e869069747a4195"/>
    <p:sldId xmlns:r="http://schemas.openxmlformats.org/officeDocument/2006/relationships" id="258" r:id="Re65c5da6399e4ec0"/>
    <p:sldId xmlns:r="http://schemas.openxmlformats.org/officeDocument/2006/relationships" id="259" r:id="R9fa363e67b444b46"/>
    <p:sldId xmlns:r="http://schemas.openxmlformats.org/officeDocument/2006/relationships" id="260" r:id="R80ebc99bba5d4fd4"/>
    <p:sldId xmlns:r="http://schemas.openxmlformats.org/officeDocument/2006/relationships" id="261" r:id="R8d4bedf93cc64b19"/>
    <p:sldId xmlns:r="http://schemas.openxmlformats.org/officeDocument/2006/relationships" id="262" r:id="R996c3e3cac1d43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9b3e266904a41" /><Relationship Type="http://schemas.openxmlformats.org/officeDocument/2006/relationships/slide" Target="/ppt/slides/slide1.xml" Id="Rd43d4008d5d048a7" /><Relationship Type="http://schemas.openxmlformats.org/officeDocument/2006/relationships/slide" Target="/ppt/slides/slide2.xml" Id="R0e869069747a4195" /><Relationship Type="http://schemas.openxmlformats.org/officeDocument/2006/relationships/slide" Target="/ppt/slides/slide3.xml" Id="Re65c5da6399e4ec0" /><Relationship Type="http://schemas.openxmlformats.org/officeDocument/2006/relationships/slide" Target="/ppt/slides/slide4.xml" Id="R9fa363e67b444b46" /><Relationship Type="http://schemas.openxmlformats.org/officeDocument/2006/relationships/slide" Target="/ppt/slides/slide5.xml" Id="R80ebc99bba5d4fd4" /><Relationship Type="http://schemas.openxmlformats.org/officeDocument/2006/relationships/slide" Target="/ppt/slides/slide6.xml" Id="R8d4bedf93cc64b19" /><Relationship Type="http://schemas.openxmlformats.org/officeDocument/2006/relationships/slide" Target="/ppt/slides/slide7.xml" Id="R996c3e3cac1d43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a54b461bb49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acea0dc64d1a" /><Relationship Type="http://schemas.openxmlformats.org/officeDocument/2006/relationships/theme" Target="/ppt/slideMasters/theme/theme1.xml" Id="Rbb8e00af6475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9acea0dc6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aee98f2b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596f864a14d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18cb0c44a42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37826c29c4a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36d287967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eedb230424f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3fc31930c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ANNO95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64 596 926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65 064 108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Oksevolltoppen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824 118 272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