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20d05e76f541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cae3cd1574295"/>
  </p:sldMasterIdLst>
  <p:sldIdLst>
    <p:sldId xmlns:r="http://schemas.openxmlformats.org/officeDocument/2006/relationships" id="256" r:id="R9f05d326a66c4913"/>
    <p:sldId xmlns:r="http://schemas.openxmlformats.org/officeDocument/2006/relationships" id="257" r:id="R9f64908b191c48b3"/>
    <p:sldId xmlns:r="http://schemas.openxmlformats.org/officeDocument/2006/relationships" id="258" r:id="R520ee958713e44c6"/>
    <p:sldId xmlns:r="http://schemas.openxmlformats.org/officeDocument/2006/relationships" id="259" r:id="R79ad691917b74663"/>
    <p:sldId xmlns:r="http://schemas.openxmlformats.org/officeDocument/2006/relationships" id="260" r:id="R257ba9263c1a4879"/>
    <p:sldId xmlns:r="http://schemas.openxmlformats.org/officeDocument/2006/relationships" id="261" r:id="R688187a7d2c64d64"/>
    <p:sldId xmlns:r="http://schemas.openxmlformats.org/officeDocument/2006/relationships" id="262" r:id="R39069d09488642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cae3cd1574295" /><Relationship Type="http://schemas.openxmlformats.org/officeDocument/2006/relationships/slide" Target="/ppt/slides/slide1.xml" Id="R9f05d326a66c4913" /><Relationship Type="http://schemas.openxmlformats.org/officeDocument/2006/relationships/slide" Target="/ppt/slides/slide2.xml" Id="R9f64908b191c48b3" /><Relationship Type="http://schemas.openxmlformats.org/officeDocument/2006/relationships/slide" Target="/ppt/slides/slide3.xml" Id="R520ee958713e44c6" /><Relationship Type="http://schemas.openxmlformats.org/officeDocument/2006/relationships/slide" Target="/ppt/slides/slide4.xml" Id="R79ad691917b74663" /><Relationship Type="http://schemas.openxmlformats.org/officeDocument/2006/relationships/slide" Target="/ppt/slides/slide5.xml" Id="R257ba9263c1a4879" /><Relationship Type="http://schemas.openxmlformats.org/officeDocument/2006/relationships/slide" Target="/ppt/slides/slide6.xml" Id="R688187a7d2c64d64" /><Relationship Type="http://schemas.openxmlformats.org/officeDocument/2006/relationships/slide" Target="/ppt/slides/slide7.xml" Id="R39069d09488642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8e1e6e9c3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b9f6317234499" /><Relationship Type="http://schemas.openxmlformats.org/officeDocument/2006/relationships/theme" Target="/ppt/slideMasters/theme/theme1.xml" Id="R54a2fd465c81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b9f63172344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c35cb4925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c49385e12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af81c18f348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93c1500cf48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75cce4b54d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a37f8848b46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da07e39dc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YDSTEBO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YDSTEBO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7 929 045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9 447 410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YDSTEBØ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Dues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824 061 742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YDSTEBO INVEST AS</a:t>
            </a:r>
          </a:p>
        </p:txBody>
      </p:sp>
    </p:spTree>
  </p:cSld>
  <p:clrMapOvr>
    <a:masterClrMapping xmlns:a="http://schemas.openxmlformats.org/drawingml/2006/main"/>
  </p:clrMapOvr>
</p:sld>
</file>