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ef3a3e144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cedcb87f0437d"/>
  </p:sldMasterIdLst>
  <p:sldIdLst>
    <p:sldId xmlns:r="http://schemas.openxmlformats.org/officeDocument/2006/relationships" id="256" r:id="R7e3d5a08a7394b3b"/>
    <p:sldId xmlns:r="http://schemas.openxmlformats.org/officeDocument/2006/relationships" id="257" r:id="R09315141bcbc46ee"/>
    <p:sldId xmlns:r="http://schemas.openxmlformats.org/officeDocument/2006/relationships" id="258" r:id="Rdcf6a7de6ee94472"/>
    <p:sldId xmlns:r="http://schemas.openxmlformats.org/officeDocument/2006/relationships" id="259" r:id="R1b9d04b2169e44f7"/>
    <p:sldId xmlns:r="http://schemas.openxmlformats.org/officeDocument/2006/relationships" id="260" r:id="Rbe5f4807712349f8"/>
    <p:sldId xmlns:r="http://schemas.openxmlformats.org/officeDocument/2006/relationships" id="261" r:id="Raeff31adce554391"/>
    <p:sldId xmlns:r="http://schemas.openxmlformats.org/officeDocument/2006/relationships" id="262" r:id="R77da7f035033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cedcb87f0437d" /><Relationship Type="http://schemas.openxmlformats.org/officeDocument/2006/relationships/slide" Target="/ppt/slides/slide1.xml" Id="R7e3d5a08a7394b3b" /><Relationship Type="http://schemas.openxmlformats.org/officeDocument/2006/relationships/slide" Target="/ppt/slides/slide2.xml" Id="R09315141bcbc46ee" /><Relationship Type="http://schemas.openxmlformats.org/officeDocument/2006/relationships/slide" Target="/ppt/slides/slide3.xml" Id="Rdcf6a7de6ee94472" /><Relationship Type="http://schemas.openxmlformats.org/officeDocument/2006/relationships/slide" Target="/ppt/slides/slide4.xml" Id="R1b9d04b2169e44f7" /><Relationship Type="http://schemas.openxmlformats.org/officeDocument/2006/relationships/slide" Target="/ppt/slides/slide5.xml" Id="Rbe5f4807712349f8" /><Relationship Type="http://schemas.openxmlformats.org/officeDocument/2006/relationships/slide" Target="/ppt/slides/slide6.xml" Id="Raeff31adce554391" /><Relationship Type="http://schemas.openxmlformats.org/officeDocument/2006/relationships/slide" Target="/ppt/slides/slide7.xml" Id="R77da7f035033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de8c917f2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a45925f844956" /><Relationship Type="http://schemas.openxmlformats.org/officeDocument/2006/relationships/theme" Target="/ppt/slideMasters/theme/theme1.xml" Id="Rf5f5f53a8fd1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a45925f84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6d77ffba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d851b327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e18ccbf7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51c43e4c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3ed0eaa01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1648d933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bdb51939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