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136738470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d013be820457f"/>
  </p:sldMasterIdLst>
  <p:sldIdLst>
    <p:sldId xmlns:r="http://schemas.openxmlformats.org/officeDocument/2006/relationships" id="256" r:id="Ra9e0dc2f30f446d3"/>
    <p:sldId xmlns:r="http://schemas.openxmlformats.org/officeDocument/2006/relationships" id="257" r:id="R4af91eac82a341aa"/>
    <p:sldId xmlns:r="http://schemas.openxmlformats.org/officeDocument/2006/relationships" id="258" r:id="R1381d2485b784789"/>
    <p:sldId xmlns:r="http://schemas.openxmlformats.org/officeDocument/2006/relationships" id="259" r:id="Rb4cf319c8f6c4e3f"/>
    <p:sldId xmlns:r="http://schemas.openxmlformats.org/officeDocument/2006/relationships" id="260" r:id="R5a57d5b30d714286"/>
    <p:sldId xmlns:r="http://schemas.openxmlformats.org/officeDocument/2006/relationships" id="261" r:id="R1e03861e28f2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d013be820457f" /><Relationship Type="http://schemas.openxmlformats.org/officeDocument/2006/relationships/slide" Target="/ppt/slides/slide1.xml" Id="Ra9e0dc2f30f446d3" /><Relationship Type="http://schemas.openxmlformats.org/officeDocument/2006/relationships/slide" Target="/ppt/slides/slide2.xml" Id="R4af91eac82a341aa" /><Relationship Type="http://schemas.openxmlformats.org/officeDocument/2006/relationships/slide" Target="/ppt/slides/slide3.xml" Id="R1381d2485b784789" /><Relationship Type="http://schemas.openxmlformats.org/officeDocument/2006/relationships/slide" Target="/ppt/slides/slide4.xml" Id="Rb4cf319c8f6c4e3f" /><Relationship Type="http://schemas.openxmlformats.org/officeDocument/2006/relationships/slide" Target="/ppt/slides/slide5.xml" Id="R5a57d5b30d714286" /><Relationship Type="http://schemas.openxmlformats.org/officeDocument/2006/relationships/slide" Target="/ppt/slides/slide6.xml" Id="R1e03861e28f2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de1d14164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784e0c24141f3" /><Relationship Type="http://schemas.openxmlformats.org/officeDocument/2006/relationships/theme" Target="/ppt/slideMasters/theme/theme1.xml" Id="R0f4628eec4a4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784e0c241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14731dcbf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c19cb63bc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4fa1672ab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312fd1b4d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4c44b355c47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930f06bc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