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0964a118e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60b842b9e46e2"/>
  </p:sldMasterIdLst>
  <p:sldIdLst>
    <p:sldId xmlns:r="http://schemas.openxmlformats.org/officeDocument/2006/relationships" id="256" r:id="R71ddc9dd091c4f09"/>
    <p:sldId xmlns:r="http://schemas.openxmlformats.org/officeDocument/2006/relationships" id="257" r:id="Rde9ed6fec5ca40d0"/>
    <p:sldId xmlns:r="http://schemas.openxmlformats.org/officeDocument/2006/relationships" id="258" r:id="Rbd9b6be1caa94a28"/>
    <p:sldId xmlns:r="http://schemas.openxmlformats.org/officeDocument/2006/relationships" id="259" r:id="R009d01a82f2941c3"/>
    <p:sldId xmlns:r="http://schemas.openxmlformats.org/officeDocument/2006/relationships" id="260" r:id="Rd2370fd9b93d4acb"/>
    <p:sldId xmlns:r="http://schemas.openxmlformats.org/officeDocument/2006/relationships" id="261" r:id="R83c78961434f4217"/>
    <p:sldId xmlns:r="http://schemas.openxmlformats.org/officeDocument/2006/relationships" id="262" r:id="Ra3b54538c4c3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60b842b9e46e2" /><Relationship Type="http://schemas.openxmlformats.org/officeDocument/2006/relationships/slide" Target="/ppt/slides/slide1.xml" Id="R71ddc9dd091c4f09" /><Relationship Type="http://schemas.openxmlformats.org/officeDocument/2006/relationships/slide" Target="/ppt/slides/slide2.xml" Id="Rde9ed6fec5ca40d0" /><Relationship Type="http://schemas.openxmlformats.org/officeDocument/2006/relationships/slide" Target="/ppt/slides/slide3.xml" Id="Rbd9b6be1caa94a28" /><Relationship Type="http://schemas.openxmlformats.org/officeDocument/2006/relationships/slide" Target="/ppt/slides/slide4.xml" Id="R009d01a82f2941c3" /><Relationship Type="http://schemas.openxmlformats.org/officeDocument/2006/relationships/slide" Target="/ppt/slides/slide5.xml" Id="Rd2370fd9b93d4acb" /><Relationship Type="http://schemas.openxmlformats.org/officeDocument/2006/relationships/slide" Target="/ppt/slides/slide6.xml" Id="R83c78961434f4217" /><Relationship Type="http://schemas.openxmlformats.org/officeDocument/2006/relationships/slide" Target="/ppt/slides/slide7.xml" Id="Ra3b54538c4c3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df4395419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f1a8910c4a5e" /><Relationship Type="http://schemas.openxmlformats.org/officeDocument/2006/relationships/theme" Target="/ppt/slideMasters/theme/theme1.xml" Id="R26e3266ddbb5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6f1a8910c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f8f8d28b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150416db4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366a420d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8d75e412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dfc2a7d0a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0e811536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29a584a1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