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b90752185545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547b62d448433a"/>
  </p:sldMasterIdLst>
  <p:sldIdLst>
    <p:sldId xmlns:r="http://schemas.openxmlformats.org/officeDocument/2006/relationships" id="256" r:id="Rfdd85334e3ae4b09"/>
    <p:sldId xmlns:r="http://schemas.openxmlformats.org/officeDocument/2006/relationships" id="257" r:id="Rf93e43145523433f"/>
    <p:sldId xmlns:r="http://schemas.openxmlformats.org/officeDocument/2006/relationships" id="258" r:id="R6e06f73f37644dab"/>
    <p:sldId xmlns:r="http://schemas.openxmlformats.org/officeDocument/2006/relationships" id="259" r:id="R8074c6db1f9a40c5"/>
    <p:sldId xmlns:r="http://schemas.openxmlformats.org/officeDocument/2006/relationships" id="260" r:id="R06873d24bd6947d3"/>
    <p:sldId xmlns:r="http://schemas.openxmlformats.org/officeDocument/2006/relationships" id="261" r:id="R9c082ae393b94c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47b62d448433a" /><Relationship Type="http://schemas.openxmlformats.org/officeDocument/2006/relationships/slide" Target="/ppt/slides/slide1.xml" Id="Rfdd85334e3ae4b09" /><Relationship Type="http://schemas.openxmlformats.org/officeDocument/2006/relationships/slide" Target="/ppt/slides/slide2.xml" Id="Rf93e43145523433f" /><Relationship Type="http://schemas.openxmlformats.org/officeDocument/2006/relationships/slide" Target="/ppt/slides/slide3.xml" Id="R6e06f73f37644dab" /><Relationship Type="http://schemas.openxmlformats.org/officeDocument/2006/relationships/slide" Target="/ppt/slides/slide4.xml" Id="R8074c6db1f9a40c5" /><Relationship Type="http://schemas.openxmlformats.org/officeDocument/2006/relationships/slide" Target="/ppt/slides/slide5.xml" Id="R06873d24bd6947d3" /><Relationship Type="http://schemas.openxmlformats.org/officeDocument/2006/relationships/slide" Target="/ppt/slides/slide6.xml" Id="R9c082ae393b94c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1844eff2e43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f1f0c584c4ec4" /><Relationship Type="http://schemas.openxmlformats.org/officeDocument/2006/relationships/theme" Target="/ppt/slideMasters/theme/theme1.xml" Id="Rc6f93f66b94b43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8f1f0c584c4e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2a8c85e6c48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b645c7fde4e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d6968bdae4a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5ab43fbb6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567a12cfb45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328a452d646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823 833 202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