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4567a9971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bc7b4a571945bf"/>
  </p:sldMasterIdLst>
  <p:sldIdLst>
    <p:sldId xmlns:r="http://schemas.openxmlformats.org/officeDocument/2006/relationships" id="256" r:id="R6717f952a7104ae2"/>
    <p:sldId xmlns:r="http://schemas.openxmlformats.org/officeDocument/2006/relationships" id="257" r:id="R685a0ccb190e4598"/>
    <p:sldId xmlns:r="http://schemas.openxmlformats.org/officeDocument/2006/relationships" id="258" r:id="R47afa7be83604b91"/>
    <p:sldId xmlns:r="http://schemas.openxmlformats.org/officeDocument/2006/relationships" id="259" r:id="Rebdc706f80104d89"/>
    <p:sldId xmlns:r="http://schemas.openxmlformats.org/officeDocument/2006/relationships" id="260" r:id="R9508f0188e53440b"/>
    <p:sldId xmlns:r="http://schemas.openxmlformats.org/officeDocument/2006/relationships" id="261" r:id="R25700edc3baa4359"/>
    <p:sldId xmlns:r="http://schemas.openxmlformats.org/officeDocument/2006/relationships" id="262" r:id="R685dd5bcd0fc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c7b4a571945bf" /><Relationship Type="http://schemas.openxmlformats.org/officeDocument/2006/relationships/slide" Target="/ppt/slides/slide1.xml" Id="R6717f952a7104ae2" /><Relationship Type="http://schemas.openxmlformats.org/officeDocument/2006/relationships/slide" Target="/ppt/slides/slide2.xml" Id="R685a0ccb190e4598" /><Relationship Type="http://schemas.openxmlformats.org/officeDocument/2006/relationships/slide" Target="/ppt/slides/slide3.xml" Id="R47afa7be83604b91" /><Relationship Type="http://schemas.openxmlformats.org/officeDocument/2006/relationships/slide" Target="/ppt/slides/slide4.xml" Id="Rebdc706f80104d89" /><Relationship Type="http://schemas.openxmlformats.org/officeDocument/2006/relationships/slide" Target="/ppt/slides/slide5.xml" Id="R9508f0188e53440b" /><Relationship Type="http://schemas.openxmlformats.org/officeDocument/2006/relationships/slide" Target="/ppt/slides/slide6.xml" Id="R25700edc3baa4359" /><Relationship Type="http://schemas.openxmlformats.org/officeDocument/2006/relationships/slide" Target="/ppt/slides/slide7.xml" Id="R685dd5bcd0fc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7d768cbbf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4e986b2e4fd5" /><Relationship Type="http://schemas.openxmlformats.org/officeDocument/2006/relationships/theme" Target="/ppt/slideMasters/theme/theme1.xml" Id="Rdaf477be7c05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34e986b2e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669bfab9f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de917cbc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58adbf43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61ab2b8a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f0b0508a4e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43118c83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2065a519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1 366 289 932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1 366 975 886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823 807 732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