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d0382ba1446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ca07469d64b81"/>
  </p:sldMasterIdLst>
  <p:sldIdLst>
    <p:sldId xmlns:r="http://schemas.openxmlformats.org/officeDocument/2006/relationships" id="256" r:id="Rec0876a3f37746be"/>
    <p:sldId xmlns:r="http://schemas.openxmlformats.org/officeDocument/2006/relationships" id="257" r:id="R0ddf695f6db7481f"/>
    <p:sldId xmlns:r="http://schemas.openxmlformats.org/officeDocument/2006/relationships" id="258" r:id="R3468192de96848ce"/>
    <p:sldId xmlns:r="http://schemas.openxmlformats.org/officeDocument/2006/relationships" id="259" r:id="Rf868988e7b4e41ce"/>
    <p:sldId xmlns:r="http://schemas.openxmlformats.org/officeDocument/2006/relationships" id="260" r:id="R72f8a1afd5454fdf"/>
    <p:sldId xmlns:r="http://schemas.openxmlformats.org/officeDocument/2006/relationships" id="261" r:id="Raecbadfb5fcd49f2"/>
    <p:sldId xmlns:r="http://schemas.openxmlformats.org/officeDocument/2006/relationships" id="262" r:id="R2780e10d816b40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ca07469d64b81" /><Relationship Type="http://schemas.openxmlformats.org/officeDocument/2006/relationships/slide" Target="/ppt/slides/slide1.xml" Id="Rec0876a3f37746be" /><Relationship Type="http://schemas.openxmlformats.org/officeDocument/2006/relationships/slide" Target="/ppt/slides/slide2.xml" Id="R0ddf695f6db7481f" /><Relationship Type="http://schemas.openxmlformats.org/officeDocument/2006/relationships/slide" Target="/ppt/slides/slide3.xml" Id="R3468192de96848ce" /><Relationship Type="http://schemas.openxmlformats.org/officeDocument/2006/relationships/slide" Target="/ppt/slides/slide4.xml" Id="Rf868988e7b4e41ce" /><Relationship Type="http://schemas.openxmlformats.org/officeDocument/2006/relationships/slide" Target="/ppt/slides/slide5.xml" Id="R72f8a1afd5454fdf" /><Relationship Type="http://schemas.openxmlformats.org/officeDocument/2006/relationships/slide" Target="/ppt/slides/slide6.xml" Id="Raecbadfb5fcd49f2" /><Relationship Type="http://schemas.openxmlformats.org/officeDocument/2006/relationships/slide" Target="/ppt/slides/slide7.xml" Id="R2780e10d816b40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2dab9e4c1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8d6e1506447d5" /><Relationship Type="http://schemas.openxmlformats.org/officeDocument/2006/relationships/theme" Target="/ppt/slideMasters/theme/theme1.xml" Id="Rf272fc1b68eb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8d6e1506447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f038e6d34a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7043dff8e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8f6363405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34785a77a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a2781fd2746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292b01f524a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eb51f3504a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TJERNSRUD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8 048 182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214 431 272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226 502 580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EWA KRISTINA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823 691 572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TJERNSRUD HOLDING AS</a:t>
            </a:r>
          </a:p>
        </p:txBody>
      </p:sp>
    </p:spTree>
  </p:cSld>
  <p:clrMapOvr>
    <a:masterClrMapping xmlns:a="http://schemas.openxmlformats.org/drawingml/2006/main"/>
  </p:clrMapOvr>
</p:sld>
</file>