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35f0104f4a49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1e5f91cc4b4010"/>
  </p:sldMasterIdLst>
  <p:sldIdLst>
    <p:sldId xmlns:r="http://schemas.openxmlformats.org/officeDocument/2006/relationships" id="256" r:id="R4368ad4b692b4de2"/>
    <p:sldId xmlns:r="http://schemas.openxmlformats.org/officeDocument/2006/relationships" id="257" r:id="R40d6316a17314f18"/>
    <p:sldId xmlns:r="http://schemas.openxmlformats.org/officeDocument/2006/relationships" id="258" r:id="R170483c3bcc5416c"/>
    <p:sldId xmlns:r="http://schemas.openxmlformats.org/officeDocument/2006/relationships" id="259" r:id="R554cc3ee47ca4958"/>
    <p:sldId xmlns:r="http://schemas.openxmlformats.org/officeDocument/2006/relationships" id="260" r:id="Rb59ace18ccff4db8"/>
    <p:sldId xmlns:r="http://schemas.openxmlformats.org/officeDocument/2006/relationships" id="261" r:id="R23a5513c31d347ac"/>
    <p:sldId xmlns:r="http://schemas.openxmlformats.org/officeDocument/2006/relationships" id="262" r:id="R71898e926bd44f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e5f91cc4b4010" /><Relationship Type="http://schemas.openxmlformats.org/officeDocument/2006/relationships/slide" Target="/ppt/slides/slide1.xml" Id="R4368ad4b692b4de2" /><Relationship Type="http://schemas.openxmlformats.org/officeDocument/2006/relationships/slide" Target="/ppt/slides/slide2.xml" Id="R40d6316a17314f18" /><Relationship Type="http://schemas.openxmlformats.org/officeDocument/2006/relationships/slide" Target="/ppt/slides/slide3.xml" Id="R170483c3bcc5416c" /><Relationship Type="http://schemas.openxmlformats.org/officeDocument/2006/relationships/slide" Target="/ppt/slides/slide4.xml" Id="R554cc3ee47ca4958" /><Relationship Type="http://schemas.openxmlformats.org/officeDocument/2006/relationships/slide" Target="/ppt/slides/slide5.xml" Id="Rb59ace18ccff4db8" /><Relationship Type="http://schemas.openxmlformats.org/officeDocument/2006/relationships/slide" Target="/ppt/slides/slide6.xml" Id="R23a5513c31d347ac" /><Relationship Type="http://schemas.openxmlformats.org/officeDocument/2006/relationships/slide" Target="/ppt/slides/slide7.xml" Id="R71898e926bd44f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608a070ef44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e8272fe614a1c" /><Relationship Type="http://schemas.openxmlformats.org/officeDocument/2006/relationships/theme" Target="/ppt/slideMasters/theme/theme1.xml" Id="R2445fdd9b02e40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8e8272fe614a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3b8de30664d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a7259ea4c4b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1e5b54b6647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07e4df58646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10c9721c042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c7c2b87c643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d4d5ab6b445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SVARTØYA 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SVARTØYA 6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2 303 424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705 159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6 981 666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9 422 745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Nordstu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823 590 512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