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ac54bd0615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6b615d834a42f3"/>
  </p:sldMasterIdLst>
  <p:sldIdLst>
    <p:sldId xmlns:r="http://schemas.openxmlformats.org/officeDocument/2006/relationships" id="256" r:id="Rc3482a4fd48f48f2"/>
    <p:sldId xmlns:r="http://schemas.openxmlformats.org/officeDocument/2006/relationships" id="257" r:id="Re363813f25494a8a"/>
    <p:sldId xmlns:r="http://schemas.openxmlformats.org/officeDocument/2006/relationships" id="258" r:id="R8f20934011be4202"/>
    <p:sldId xmlns:r="http://schemas.openxmlformats.org/officeDocument/2006/relationships" id="259" r:id="R0b5a8c194ba2475e"/>
    <p:sldId xmlns:r="http://schemas.openxmlformats.org/officeDocument/2006/relationships" id="260" r:id="Rc872007395874360"/>
    <p:sldId xmlns:r="http://schemas.openxmlformats.org/officeDocument/2006/relationships" id="261" r:id="R6cd955592a834f30"/>
    <p:sldId xmlns:r="http://schemas.openxmlformats.org/officeDocument/2006/relationships" id="262" r:id="R6a6b31cb8e6c41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b615d834a42f3" /><Relationship Type="http://schemas.openxmlformats.org/officeDocument/2006/relationships/slide" Target="/ppt/slides/slide1.xml" Id="Rc3482a4fd48f48f2" /><Relationship Type="http://schemas.openxmlformats.org/officeDocument/2006/relationships/slide" Target="/ppt/slides/slide2.xml" Id="Re363813f25494a8a" /><Relationship Type="http://schemas.openxmlformats.org/officeDocument/2006/relationships/slide" Target="/ppt/slides/slide3.xml" Id="R8f20934011be4202" /><Relationship Type="http://schemas.openxmlformats.org/officeDocument/2006/relationships/slide" Target="/ppt/slides/slide4.xml" Id="R0b5a8c194ba2475e" /><Relationship Type="http://schemas.openxmlformats.org/officeDocument/2006/relationships/slide" Target="/ppt/slides/slide5.xml" Id="Rc872007395874360" /><Relationship Type="http://schemas.openxmlformats.org/officeDocument/2006/relationships/slide" Target="/ppt/slides/slide6.xml" Id="R6cd955592a834f30" /><Relationship Type="http://schemas.openxmlformats.org/officeDocument/2006/relationships/slide" Target="/ppt/slides/slide7.xml" Id="R6a6b31cb8e6c41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b1a739605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a76e439a5486a" /><Relationship Type="http://schemas.openxmlformats.org/officeDocument/2006/relationships/theme" Target="/ppt/slideMasters/theme/theme1.xml" Id="R4b94d8e1b0f246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a76e439a548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8a8a4cd0347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df370f35242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bb26cdfcc46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7e524975b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5d4f4747846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e9a9e38b644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459748c9f48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UBATUBA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UBATUBA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−907 390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104 550 652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108 615 360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alexander@ubatuba.no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823 482 922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