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2716b58beb44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4d3cc51174cb3"/>
  </p:sldMasterIdLst>
  <p:sldIdLst>
    <p:sldId xmlns:r="http://schemas.openxmlformats.org/officeDocument/2006/relationships" id="256" r:id="Re44c0a2c33344bf2"/>
    <p:sldId xmlns:r="http://schemas.openxmlformats.org/officeDocument/2006/relationships" id="257" r:id="R94a282aa7ba54aa4"/>
    <p:sldId xmlns:r="http://schemas.openxmlformats.org/officeDocument/2006/relationships" id="258" r:id="Ra76782cb68df4143"/>
    <p:sldId xmlns:r="http://schemas.openxmlformats.org/officeDocument/2006/relationships" id="259" r:id="R80557166659e431b"/>
    <p:sldId xmlns:r="http://schemas.openxmlformats.org/officeDocument/2006/relationships" id="260" r:id="Read61935338240ff"/>
    <p:sldId xmlns:r="http://schemas.openxmlformats.org/officeDocument/2006/relationships" id="261" r:id="R2fe879b6b8f3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4d3cc51174cb3" /><Relationship Type="http://schemas.openxmlformats.org/officeDocument/2006/relationships/slide" Target="/ppt/slides/slide1.xml" Id="Re44c0a2c33344bf2" /><Relationship Type="http://schemas.openxmlformats.org/officeDocument/2006/relationships/slide" Target="/ppt/slides/slide2.xml" Id="R94a282aa7ba54aa4" /><Relationship Type="http://schemas.openxmlformats.org/officeDocument/2006/relationships/slide" Target="/ppt/slides/slide3.xml" Id="Ra76782cb68df4143" /><Relationship Type="http://schemas.openxmlformats.org/officeDocument/2006/relationships/slide" Target="/ppt/slides/slide4.xml" Id="R80557166659e431b" /><Relationship Type="http://schemas.openxmlformats.org/officeDocument/2006/relationships/slide" Target="/ppt/slides/slide5.xml" Id="Read61935338240ff" /><Relationship Type="http://schemas.openxmlformats.org/officeDocument/2006/relationships/slide" Target="/ppt/slides/slide6.xml" Id="R2fe879b6b8f3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2089d184f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d6557147c4f6c" /><Relationship Type="http://schemas.openxmlformats.org/officeDocument/2006/relationships/theme" Target="/ppt/slideMasters/theme/theme1.xml" Id="R4c9d18a53469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d6557147c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a3827be3e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005a24bb240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5fd81e4bb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5c81161ef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79799a5f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5373269e1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UBATUBA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UBATUBA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UBATUBA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UBATUBA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UBATUBA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UBATUBA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alexander@ubatuba.no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823 482 922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UBATUBA AS</a:t>
            </a:r>
          </a:p>
        </p:txBody>
      </p:sp>
    </p:spTree>
  </p:cSld>
  <p:clrMapOvr>
    <a:masterClrMapping xmlns:a="http://schemas.openxmlformats.org/drawingml/2006/main"/>
  </p:clrMapOvr>
</p:sld>
</file>