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afd0a4a59c4e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fb7390e05b4a86"/>
  </p:sldMasterIdLst>
  <p:sldIdLst>
    <p:sldId xmlns:r="http://schemas.openxmlformats.org/officeDocument/2006/relationships" id="256" r:id="R9b2544f3a3dc4bac"/>
    <p:sldId xmlns:r="http://schemas.openxmlformats.org/officeDocument/2006/relationships" id="257" r:id="R885b1efde3a44d3e"/>
    <p:sldId xmlns:r="http://schemas.openxmlformats.org/officeDocument/2006/relationships" id="258" r:id="Rf823a736be7740c4"/>
    <p:sldId xmlns:r="http://schemas.openxmlformats.org/officeDocument/2006/relationships" id="259" r:id="R0bef99245ea3494c"/>
    <p:sldId xmlns:r="http://schemas.openxmlformats.org/officeDocument/2006/relationships" id="260" r:id="R16dc9ade7d1e4dce"/>
    <p:sldId xmlns:r="http://schemas.openxmlformats.org/officeDocument/2006/relationships" id="261" r:id="R5a3bc85b5ba64eff"/>
    <p:sldId xmlns:r="http://schemas.openxmlformats.org/officeDocument/2006/relationships" id="262" r:id="R5c7f05a19c6a41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b7390e05b4a86" /><Relationship Type="http://schemas.openxmlformats.org/officeDocument/2006/relationships/slide" Target="/ppt/slides/slide1.xml" Id="R9b2544f3a3dc4bac" /><Relationship Type="http://schemas.openxmlformats.org/officeDocument/2006/relationships/slide" Target="/ppt/slides/slide2.xml" Id="R885b1efde3a44d3e" /><Relationship Type="http://schemas.openxmlformats.org/officeDocument/2006/relationships/slide" Target="/ppt/slides/slide3.xml" Id="Rf823a736be7740c4" /><Relationship Type="http://schemas.openxmlformats.org/officeDocument/2006/relationships/slide" Target="/ppt/slides/slide4.xml" Id="R0bef99245ea3494c" /><Relationship Type="http://schemas.openxmlformats.org/officeDocument/2006/relationships/slide" Target="/ppt/slides/slide5.xml" Id="R16dc9ade7d1e4dce" /><Relationship Type="http://schemas.openxmlformats.org/officeDocument/2006/relationships/slide" Target="/ppt/slides/slide6.xml" Id="R5a3bc85b5ba64eff" /><Relationship Type="http://schemas.openxmlformats.org/officeDocument/2006/relationships/slide" Target="/ppt/slides/slide7.xml" Id="R5c7f05a19c6a41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c510bf0ce43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e4046da074e9b" /><Relationship Type="http://schemas.openxmlformats.org/officeDocument/2006/relationships/theme" Target="/ppt/slideMasters/theme/theme1.xml" Id="Ra0baa757b6ec46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7e4046da074e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d01faee3149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c3bebaeb346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3d6d01a334d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9bbae0d334b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f1967396c41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8f52b316f4d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dd0b8359640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DEVOLD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DEVOLD CONSULTING AS ble etablert [år] og holder til i Tertnes.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10 642 299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2 199 149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2 245 909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9 738 594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16 312 900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DEVOLD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REIKVAM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Tertnesflaten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5114 Tertnes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post@devoldconsulting.no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www.devoldconsulting.no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823 450 982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DEVOLD CONSULTING AS</a:t>
            </a:r>
          </a:p>
        </p:txBody>
      </p:sp>
    </p:spTree>
  </p:cSld>
  <p:clrMapOvr>
    <a:masterClrMapping xmlns:a="http://schemas.openxmlformats.org/drawingml/2006/main"/>
  </p:clrMapOvr>
</p:sld>
</file>