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b457426db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7c33ed69b4dee"/>
  </p:sldMasterIdLst>
  <p:sldIdLst>
    <p:sldId xmlns:r="http://schemas.openxmlformats.org/officeDocument/2006/relationships" id="256" r:id="R748c5b6504be4541"/>
    <p:sldId xmlns:r="http://schemas.openxmlformats.org/officeDocument/2006/relationships" id="257" r:id="R3eb3aee2b9784e60"/>
    <p:sldId xmlns:r="http://schemas.openxmlformats.org/officeDocument/2006/relationships" id="258" r:id="R371fbc78a73a4580"/>
    <p:sldId xmlns:r="http://schemas.openxmlformats.org/officeDocument/2006/relationships" id="259" r:id="Rd0f076ee59454416"/>
    <p:sldId xmlns:r="http://schemas.openxmlformats.org/officeDocument/2006/relationships" id="260" r:id="R5cb237af61614b98"/>
    <p:sldId xmlns:r="http://schemas.openxmlformats.org/officeDocument/2006/relationships" id="261" r:id="R87bba0ed6d384be0"/>
    <p:sldId xmlns:r="http://schemas.openxmlformats.org/officeDocument/2006/relationships" id="262" r:id="R734419cba92c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7c33ed69b4dee" /><Relationship Type="http://schemas.openxmlformats.org/officeDocument/2006/relationships/slide" Target="/ppt/slides/slide1.xml" Id="R748c5b6504be4541" /><Relationship Type="http://schemas.openxmlformats.org/officeDocument/2006/relationships/slide" Target="/ppt/slides/slide2.xml" Id="R3eb3aee2b9784e60" /><Relationship Type="http://schemas.openxmlformats.org/officeDocument/2006/relationships/slide" Target="/ppt/slides/slide3.xml" Id="R371fbc78a73a4580" /><Relationship Type="http://schemas.openxmlformats.org/officeDocument/2006/relationships/slide" Target="/ppt/slides/slide4.xml" Id="Rd0f076ee59454416" /><Relationship Type="http://schemas.openxmlformats.org/officeDocument/2006/relationships/slide" Target="/ppt/slides/slide5.xml" Id="R5cb237af61614b98" /><Relationship Type="http://schemas.openxmlformats.org/officeDocument/2006/relationships/slide" Target="/ppt/slides/slide6.xml" Id="R87bba0ed6d384be0" /><Relationship Type="http://schemas.openxmlformats.org/officeDocument/2006/relationships/slide" Target="/ppt/slides/slide7.xml" Id="R734419cba92c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ff575f5c9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edf3a43c447db" /><Relationship Type="http://schemas.openxmlformats.org/officeDocument/2006/relationships/theme" Target="/ppt/slideMasters/theme/theme1.xml" Id="Rcaca012ae5df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edf3a43c4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22c1d7958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b1531938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b50ad016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a1d40821e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decdb834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1535c3230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4d41edda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